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57" r:id="rId1"/>
    <p:sldMasterId id="2147484464" r:id="rId2"/>
    <p:sldMasterId id="2147485049" r:id="rId3"/>
    <p:sldMasterId id="2147484112" r:id="rId4"/>
  </p:sldMasterIdLst>
  <p:notesMasterIdLst>
    <p:notesMasterId r:id="rId19"/>
  </p:notesMasterIdLst>
  <p:sldIdLst>
    <p:sldId id="841" r:id="rId5"/>
    <p:sldId id="888" r:id="rId6"/>
    <p:sldId id="889" r:id="rId7"/>
    <p:sldId id="880" r:id="rId8"/>
    <p:sldId id="913" r:id="rId9"/>
    <p:sldId id="914" r:id="rId10"/>
    <p:sldId id="916" r:id="rId11"/>
    <p:sldId id="915" r:id="rId12"/>
    <p:sldId id="921" r:id="rId13"/>
    <p:sldId id="919" r:id="rId14"/>
    <p:sldId id="920" r:id="rId15"/>
    <p:sldId id="923" r:id="rId16"/>
    <p:sldId id="924" r:id="rId17"/>
    <p:sldId id="925" r:id="rId18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189">
          <p15:clr>
            <a:srgbClr val="A4A3A4"/>
          </p15:clr>
        </p15:guide>
        <p15:guide id="4" orient="horz" pos="605">
          <p15:clr>
            <a:srgbClr val="A4A3A4"/>
          </p15:clr>
        </p15:guide>
        <p15:guide id="5" pos="7469">
          <p15:clr>
            <a:srgbClr val="A4A3A4"/>
          </p15:clr>
        </p15:guide>
        <p15:guide id="6" orient="horz" pos="4088">
          <p15:clr>
            <a:srgbClr val="A4A3A4"/>
          </p15:clr>
        </p15:guide>
        <p15:guide id="7" orient="horz" pos="3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영아" initials="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B5A"/>
    <a:srgbClr val="F3F3F3"/>
    <a:srgbClr val="445365"/>
    <a:srgbClr val="F2F2F2"/>
    <a:srgbClr val="4CCCD8"/>
    <a:srgbClr val="00A7A0"/>
    <a:srgbClr val="55D9AD"/>
    <a:srgbClr val="2E9ED1"/>
    <a:srgbClr val="4DB7B2"/>
    <a:srgbClr val="73C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4" autoAdjust="0"/>
    <p:restoredTop sz="95000" autoAdjust="0"/>
  </p:normalViewPr>
  <p:slideViewPr>
    <p:cSldViewPr snapToGrid="0">
      <p:cViewPr varScale="1">
        <p:scale>
          <a:sx n="110" d="100"/>
          <a:sy n="110" d="100"/>
        </p:scale>
        <p:origin x="828" y="114"/>
      </p:cViewPr>
      <p:guideLst>
        <p:guide orient="horz" pos="2160"/>
        <p:guide pos="3840"/>
        <p:guide pos="189"/>
        <p:guide orient="horz" pos="605"/>
        <p:guide pos="7469"/>
        <p:guide orient="horz" pos="4088"/>
        <p:guide orient="horz" pos="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77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0D70D60-A916-4475-8876-B99C5F337E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17D6C0-A243-446F-9CD4-16D0F44772D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231FBEC-50A7-4305-B78A-564A7649A34C}" type="datetimeFigureOut">
              <a:rPr lang="ko-KR" altLang="en-US"/>
              <a:pPr>
                <a:defRPr/>
              </a:pPr>
              <a:t>2022-02-11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2ED3D36F-9EFB-4034-9A50-9FF07EFB1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D3A8A48C-4EE7-470C-8799-53354A3FE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13DCBE-E5F7-40F4-8E54-A63C244707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25C34F-638D-47F0-808F-78163E92F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C7BD4CA-7CFE-48E7-9C65-9BA44B8103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47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7603567-308D-4150-ACE3-AE9153914A72}"/>
              </a:ext>
            </a:extLst>
          </p:cNvPr>
          <p:cNvCxnSpPr/>
          <p:nvPr userDrawn="1"/>
        </p:nvCxnSpPr>
        <p:spPr>
          <a:xfrm>
            <a:off x="0" y="584200"/>
            <a:ext cx="7091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AEE2955-8200-4654-80D6-8442E0CBF8CD}"/>
              </a:ext>
            </a:extLst>
          </p:cNvPr>
          <p:cNvCxnSpPr>
            <a:cxnSpLocks/>
          </p:cNvCxnSpPr>
          <p:nvPr userDrawn="1"/>
        </p:nvCxnSpPr>
        <p:spPr>
          <a:xfrm>
            <a:off x="858416" y="584200"/>
            <a:ext cx="1046894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0A11B236-F512-49DD-A297-C429B41BBF54}"/>
              </a:ext>
            </a:extLst>
          </p:cNvPr>
          <p:cNvSpPr/>
          <p:nvPr userDrawn="1"/>
        </p:nvSpPr>
        <p:spPr>
          <a:xfrm rot="2380363">
            <a:off x="11882055" y="-99751"/>
            <a:ext cx="99650" cy="808902"/>
          </a:xfrm>
          <a:custGeom>
            <a:avLst/>
            <a:gdLst>
              <a:gd name="connsiteX0" fmla="*/ 0 w 99650"/>
              <a:gd name="connsiteY0" fmla="*/ 49909 h 808902"/>
              <a:gd name="connsiteX1" fmla="*/ 60174 w 99650"/>
              <a:gd name="connsiteY1" fmla="*/ 0 h 808902"/>
              <a:gd name="connsiteX2" fmla="*/ 99650 w 99650"/>
              <a:gd name="connsiteY2" fmla="*/ 47154 h 808902"/>
              <a:gd name="connsiteX3" fmla="*/ 99650 w 99650"/>
              <a:gd name="connsiteY3" fmla="*/ 726252 h 808902"/>
              <a:gd name="connsiteX4" fmla="*/ 0 w 99650"/>
              <a:gd name="connsiteY4" fmla="*/ 808902 h 80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50" h="808902">
                <a:moveTo>
                  <a:pt x="0" y="49909"/>
                </a:moveTo>
                <a:lnTo>
                  <a:pt x="60174" y="0"/>
                </a:lnTo>
                <a:lnTo>
                  <a:pt x="99650" y="47154"/>
                </a:lnTo>
                <a:lnTo>
                  <a:pt x="99650" y="726252"/>
                </a:lnTo>
                <a:lnTo>
                  <a:pt x="0" y="8089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79594-28D6-4193-8427-348243357AE3}"/>
              </a:ext>
            </a:extLst>
          </p:cNvPr>
          <p:cNvCxnSpPr>
            <a:cxnSpLocks/>
          </p:cNvCxnSpPr>
          <p:nvPr userDrawn="1"/>
        </p:nvCxnSpPr>
        <p:spPr>
          <a:xfrm>
            <a:off x="858416" y="6489700"/>
            <a:ext cx="1046894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3CBD40-D010-4086-B28D-355C1C87CDFA}"/>
              </a:ext>
            </a:extLst>
          </p:cNvPr>
          <p:cNvSpPr/>
          <p:nvPr userDrawn="1"/>
        </p:nvSpPr>
        <p:spPr>
          <a:xfrm>
            <a:off x="11747241" y="6489700"/>
            <a:ext cx="444759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B48801-3B6F-48DF-B6E7-848B3D91D30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494106"/>
            <a:ext cx="307910" cy="363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AF5361-BBAF-4294-9F92-D9D43F68040F}"/>
              </a:ext>
            </a:extLst>
          </p:cNvPr>
          <p:cNvSpPr txBox="1"/>
          <p:nvPr userDrawn="1"/>
        </p:nvSpPr>
        <p:spPr>
          <a:xfrm>
            <a:off x="11731185" y="6578082"/>
            <a:ext cx="4785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2C341CC-423A-4157-9141-EEDFF960CC34}" type="slidenum">
              <a:rPr lang="en-US" altLang="ko-KR" sz="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sz="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2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6071B57-A54E-40C0-A988-EC4EACFB0072}"/>
              </a:ext>
            </a:extLst>
          </p:cNvPr>
          <p:cNvGrpSpPr/>
          <p:nvPr userDrawn="1"/>
        </p:nvGrpSpPr>
        <p:grpSpPr>
          <a:xfrm>
            <a:off x="0" y="0"/>
            <a:ext cx="12192000" cy="584200"/>
            <a:chOff x="284" y="1166478"/>
            <a:chExt cx="12192000" cy="3156231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FCAF8F48-7D6A-46F2-B642-6C0BE761F15D}"/>
                </a:ext>
              </a:extLst>
            </p:cNvPr>
            <p:cNvSpPr/>
            <p:nvPr/>
          </p:nvSpPr>
          <p:spPr>
            <a:xfrm>
              <a:off x="284" y="1166478"/>
              <a:ext cx="12192000" cy="3004825"/>
            </a:xfrm>
            <a:custGeom>
              <a:avLst/>
              <a:gdLst>
                <a:gd name="connsiteX0" fmla="*/ 0 w 12192000"/>
                <a:gd name="connsiteY0" fmla="*/ 0 h 3004825"/>
                <a:gd name="connsiteX1" fmla="*/ 12192000 w 12192000"/>
                <a:gd name="connsiteY1" fmla="*/ 0 h 3004825"/>
                <a:gd name="connsiteX2" fmla="*/ 12192000 w 12192000"/>
                <a:gd name="connsiteY2" fmla="*/ 670966 h 3004825"/>
                <a:gd name="connsiteX3" fmla="*/ 12178189 w 12192000"/>
                <a:gd name="connsiteY3" fmla="*/ 689362 h 3004825"/>
                <a:gd name="connsiteX4" fmla="*/ 11521440 w 12192000"/>
                <a:gd name="connsiteY4" fmla="*/ 1082231 h 3004825"/>
                <a:gd name="connsiteX5" fmla="*/ 10485120 w 12192000"/>
                <a:gd name="connsiteY5" fmla="*/ 1512037 h 3004825"/>
                <a:gd name="connsiteX6" fmla="*/ 9286240 w 12192000"/>
                <a:gd name="connsiteY6" fmla="*/ 1759175 h 3004825"/>
                <a:gd name="connsiteX7" fmla="*/ 8158480 w 12192000"/>
                <a:gd name="connsiteY7" fmla="*/ 1984823 h 3004825"/>
                <a:gd name="connsiteX8" fmla="*/ 7355840 w 12192000"/>
                <a:gd name="connsiteY8" fmla="*/ 2264197 h 3004825"/>
                <a:gd name="connsiteX9" fmla="*/ 5872481 w 12192000"/>
                <a:gd name="connsiteY9" fmla="*/ 2844435 h 3004825"/>
                <a:gd name="connsiteX10" fmla="*/ 4053840 w 12192000"/>
                <a:gd name="connsiteY10" fmla="*/ 2994867 h 3004825"/>
                <a:gd name="connsiteX11" fmla="*/ 2885440 w 12192000"/>
                <a:gd name="connsiteY11" fmla="*/ 2973377 h 3004825"/>
                <a:gd name="connsiteX12" fmla="*/ 1818640 w 12192000"/>
                <a:gd name="connsiteY12" fmla="*/ 2833690 h 3004825"/>
                <a:gd name="connsiteX13" fmla="*/ 782320 w 12192000"/>
                <a:gd name="connsiteY13" fmla="*/ 2618787 h 3004825"/>
                <a:gd name="connsiteX14" fmla="*/ 10160 w 12192000"/>
                <a:gd name="connsiteY14" fmla="*/ 2403884 h 3004825"/>
                <a:gd name="connsiteX15" fmla="*/ 0 w 12192000"/>
                <a:gd name="connsiteY15" fmla="*/ 2400364 h 30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0" h="3004825">
                  <a:moveTo>
                    <a:pt x="0" y="0"/>
                  </a:moveTo>
                  <a:lnTo>
                    <a:pt x="12192000" y="0"/>
                  </a:lnTo>
                  <a:lnTo>
                    <a:pt x="12192000" y="670966"/>
                  </a:lnTo>
                  <a:lnTo>
                    <a:pt x="12178189" y="689362"/>
                  </a:lnTo>
                  <a:cubicBezTo>
                    <a:pt x="12003087" y="881768"/>
                    <a:pt x="11751310" y="949260"/>
                    <a:pt x="11521440" y="1082231"/>
                  </a:cubicBezTo>
                  <a:cubicBezTo>
                    <a:pt x="11214947" y="1259526"/>
                    <a:pt x="10857653" y="1399213"/>
                    <a:pt x="10485120" y="1512037"/>
                  </a:cubicBezTo>
                  <a:cubicBezTo>
                    <a:pt x="10112587" y="1624861"/>
                    <a:pt x="9674013" y="1680377"/>
                    <a:pt x="9286240" y="1759175"/>
                  </a:cubicBezTo>
                  <a:cubicBezTo>
                    <a:pt x="9286240" y="1759175"/>
                    <a:pt x="8480213" y="1900653"/>
                    <a:pt x="8158480" y="1984823"/>
                  </a:cubicBezTo>
                  <a:cubicBezTo>
                    <a:pt x="7836747" y="2068994"/>
                    <a:pt x="7736840" y="2120928"/>
                    <a:pt x="7355840" y="2264197"/>
                  </a:cubicBezTo>
                  <a:cubicBezTo>
                    <a:pt x="6974840" y="2407466"/>
                    <a:pt x="6422813" y="2722656"/>
                    <a:pt x="5872481" y="2844435"/>
                  </a:cubicBezTo>
                  <a:cubicBezTo>
                    <a:pt x="5322147" y="2966213"/>
                    <a:pt x="4551682" y="2973377"/>
                    <a:pt x="4053840" y="2994867"/>
                  </a:cubicBezTo>
                  <a:cubicBezTo>
                    <a:pt x="3556000" y="3016357"/>
                    <a:pt x="3257973" y="3000239"/>
                    <a:pt x="2885440" y="2973377"/>
                  </a:cubicBezTo>
                  <a:cubicBezTo>
                    <a:pt x="2512907" y="2946514"/>
                    <a:pt x="2169160" y="2892788"/>
                    <a:pt x="1818640" y="2833690"/>
                  </a:cubicBezTo>
                  <a:cubicBezTo>
                    <a:pt x="1468120" y="2774591"/>
                    <a:pt x="1083733" y="2690421"/>
                    <a:pt x="782320" y="2618787"/>
                  </a:cubicBezTo>
                  <a:cubicBezTo>
                    <a:pt x="480907" y="2547153"/>
                    <a:pt x="154093" y="2484473"/>
                    <a:pt x="10160" y="2403884"/>
                  </a:cubicBezTo>
                  <a:lnTo>
                    <a:pt x="0" y="2400364"/>
                  </a:lnTo>
                  <a:close/>
                </a:path>
              </a:pathLst>
            </a:custGeom>
            <a:solidFill>
              <a:srgbClr val="4376A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6893FFA0-499A-4FC8-B669-EE2334E110F7}"/>
                </a:ext>
              </a:extLst>
            </p:cNvPr>
            <p:cNvSpPr/>
            <p:nvPr/>
          </p:nvSpPr>
          <p:spPr>
            <a:xfrm>
              <a:off x="284" y="1166478"/>
              <a:ext cx="12192000" cy="2816717"/>
            </a:xfrm>
            <a:custGeom>
              <a:avLst/>
              <a:gdLst>
                <a:gd name="connsiteX0" fmla="*/ 0 w 12192000"/>
                <a:gd name="connsiteY0" fmla="*/ 0 h 2816717"/>
                <a:gd name="connsiteX1" fmla="*/ 12192000 w 12192000"/>
                <a:gd name="connsiteY1" fmla="*/ 0 h 2816717"/>
                <a:gd name="connsiteX2" fmla="*/ 12192000 w 12192000"/>
                <a:gd name="connsiteY2" fmla="*/ 382212 h 2816717"/>
                <a:gd name="connsiteX3" fmla="*/ 12154244 w 12192000"/>
                <a:gd name="connsiteY3" fmla="*/ 426562 h 2816717"/>
                <a:gd name="connsiteX4" fmla="*/ 10724545 w 12192000"/>
                <a:gd name="connsiteY4" fmla="*/ 990416 h 2816717"/>
                <a:gd name="connsiteX5" fmla="*/ 8603233 w 12192000"/>
                <a:gd name="connsiteY5" fmla="*/ 2280736 h 2816717"/>
                <a:gd name="connsiteX6" fmla="*/ 6420435 w 12192000"/>
                <a:gd name="connsiteY6" fmla="*/ 2809056 h 2816717"/>
                <a:gd name="connsiteX7" fmla="*/ 4545074 w 12192000"/>
                <a:gd name="connsiteY7" fmla="*/ 2575376 h 2816717"/>
                <a:gd name="connsiteX8" fmla="*/ 3817473 w 12192000"/>
                <a:gd name="connsiteY8" fmla="*/ 2311216 h 2816717"/>
                <a:gd name="connsiteX9" fmla="*/ 2679959 w 12192000"/>
                <a:gd name="connsiteY9" fmla="*/ 1894656 h 2816717"/>
                <a:gd name="connsiteX10" fmla="*/ 1521948 w 12192000"/>
                <a:gd name="connsiteY10" fmla="*/ 1620336 h 2816717"/>
                <a:gd name="connsiteX11" fmla="*/ 661126 w 12192000"/>
                <a:gd name="connsiteY11" fmla="*/ 1650816 h 2816717"/>
                <a:gd name="connsiteX12" fmla="*/ 17432 w 12192000"/>
                <a:gd name="connsiteY12" fmla="*/ 1842268 h 2816717"/>
                <a:gd name="connsiteX13" fmla="*/ 0 w 12192000"/>
                <a:gd name="connsiteY13" fmla="*/ 1848939 h 28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2816717">
                  <a:moveTo>
                    <a:pt x="0" y="0"/>
                  </a:moveTo>
                  <a:lnTo>
                    <a:pt x="12192000" y="0"/>
                  </a:lnTo>
                  <a:lnTo>
                    <a:pt x="12192000" y="382212"/>
                  </a:lnTo>
                  <a:lnTo>
                    <a:pt x="12154244" y="426562"/>
                  </a:lnTo>
                  <a:cubicBezTo>
                    <a:pt x="11854813" y="732646"/>
                    <a:pt x="11288178" y="690379"/>
                    <a:pt x="10724545" y="990416"/>
                  </a:cubicBezTo>
                  <a:cubicBezTo>
                    <a:pt x="10123336" y="1310456"/>
                    <a:pt x="9320585" y="1977629"/>
                    <a:pt x="8603233" y="2280736"/>
                  </a:cubicBezTo>
                  <a:cubicBezTo>
                    <a:pt x="7885882" y="2583843"/>
                    <a:pt x="7096795" y="2759949"/>
                    <a:pt x="6420435" y="2809056"/>
                  </a:cubicBezTo>
                  <a:cubicBezTo>
                    <a:pt x="5744076" y="2858163"/>
                    <a:pt x="4978900" y="2658349"/>
                    <a:pt x="4545074" y="2575376"/>
                  </a:cubicBezTo>
                  <a:cubicBezTo>
                    <a:pt x="4111246" y="2492403"/>
                    <a:pt x="4128326" y="2424669"/>
                    <a:pt x="3817473" y="2311216"/>
                  </a:cubicBezTo>
                  <a:cubicBezTo>
                    <a:pt x="3817473" y="2311216"/>
                    <a:pt x="3062547" y="2009803"/>
                    <a:pt x="2679959" y="1894656"/>
                  </a:cubicBezTo>
                  <a:cubicBezTo>
                    <a:pt x="2297371" y="1779509"/>
                    <a:pt x="1858421" y="1660976"/>
                    <a:pt x="1521948" y="1620336"/>
                  </a:cubicBezTo>
                  <a:cubicBezTo>
                    <a:pt x="1185476" y="1579696"/>
                    <a:pt x="934403" y="1605096"/>
                    <a:pt x="661126" y="1650816"/>
                  </a:cubicBezTo>
                  <a:cubicBezTo>
                    <a:pt x="456169" y="1685106"/>
                    <a:pt x="189724" y="1777498"/>
                    <a:pt x="17432" y="1842268"/>
                  </a:cubicBezTo>
                  <a:lnTo>
                    <a:pt x="0" y="1848939"/>
                  </a:lnTo>
                  <a:close/>
                </a:path>
              </a:pathLst>
            </a:custGeom>
            <a:solidFill>
              <a:srgbClr val="5E5AA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77CABF-3ED5-44A9-879E-B468A2CF4820}"/>
                </a:ext>
              </a:extLst>
            </p:cNvPr>
            <p:cNvSpPr/>
            <p:nvPr/>
          </p:nvSpPr>
          <p:spPr>
            <a:xfrm>
              <a:off x="284" y="1166478"/>
              <a:ext cx="12192000" cy="2508654"/>
            </a:xfrm>
            <a:custGeom>
              <a:avLst/>
              <a:gdLst>
                <a:gd name="connsiteX0" fmla="*/ 0 w 12192000"/>
                <a:gd name="connsiteY0" fmla="*/ 0 h 2508654"/>
                <a:gd name="connsiteX1" fmla="*/ 12192000 w 12192000"/>
                <a:gd name="connsiteY1" fmla="*/ 0 h 2508654"/>
                <a:gd name="connsiteX2" fmla="*/ 12192000 w 12192000"/>
                <a:gd name="connsiteY2" fmla="*/ 1119810 h 2508654"/>
                <a:gd name="connsiteX3" fmla="*/ 12095005 w 12192000"/>
                <a:gd name="connsiteY3" fmla="*/ 1175597 h 2508654"/>
                <a:gd name="connsiteX4" fmla="*/ 10769601 w 12192000"/>
                <a:gd name="connsiteY4" fmla="*/ 1640655 h 2508654"/>
                <a:gd name="connsiteX5" fmla="*/ 9753601 w 12192000"/>
                <a:gd name="connsiteY5" fmla="*/ 1854015 h 2508654"/>
                <a:gd name="connsiteX6" fmla="*/ 8717281 w 12192000"/>
                <a:gd name="connsiteY6" fmla="*/ 1793055 h 2508654"/>
                <a:gd name="connsiteX7" fmla="*/ 7670801 w 12192000"/>
                <a:gd name="connsiteY7" fmla="*/ 1681295 h 2508654"/>
                <a:gd name="connsiteX8" fmla="*/ 6878321 w 12192000"/>
                <a:gd name="connsiteY8" fmla="*/ 1559375 h 2508654"/>
                <a:gd name="connsiteX9" fmla="*/ 5984242 w 12192000"/>
                <a:gd name="connsiteY9" fmla="*/ 1610175 h 2508654"/>
                <a:gd name="connsiteX10" fmla="*/ 5039362 w 12192000"/>
                <a:gd name="connsiteY10" fmla="*/ 1874335 h 2508654"/>
                <a:gd name="connsiteX11" fmla="*/ 4318003 w 12192000"/>
                <a:gd name="connsiteY11" fmla="*/ 2036895 h 2508654"/>
                <a:gd name="connsiteX12" fmla="*/ 2651761 w 12192000"/>
                <a:gd name="connsiteY12" fmla="*/ 2199455 h 2508654"/>
                <a:gd name="connsiteX13" fmla="*/ 1148081 w 12192000"/>
                <a:gd name="connsiteY13" fmla="*/ 2077535 h 2508654"/>
                <a:gd name="connsiteX14" fmla="*/ 77739 w 12192000"/>
                <a:gd name="connsiteY14" fmla="*/ 2486614 h 2508654"/>
                <a:gd name="connsiteX15" fmla="*/ 0 w 12192000"/>
                <a:gd name="connsiteY15" fmla="*/ 2508654 h 250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0" h="2508654">
                  <a:moveTo>
                    <a:pt x="0" y="0"/>
                  </a:moveTo>
                  <a:lnTo>
                    <a:pt x="12192000" y="0"/>
                  </a:lnTo>
                  <a:lnTo>
                    <a:pt x="12192000" y="1119810"/>
                  </a:lnTo>
                  <a:lnTo>
                    <a:pt x="12095005" y="1175597"/>
                  </a:lnTo>
                  <a:cubicBezTo>
                    <a:pt x="11677968" y="1386338"/>
                    <a:pt x="11106151" y="1526355"/>
                    <a:pt x="10769601" y="1640655"/>
                  </a:cubicBezTo>
                  <a:cubicBezTo>
                    <a:pt x="10320868" y="1793055"/>
                    <a:pt x="10095654" y="1828615"/>
                    <a:pt x="9753601" y="1854015"/>
                  </a:cubicBezTo>
                  <a:cubicBezTo>
                    <a:pt x="9411548" y="1879415"/>
                    <a:pt x="9064414" y="1821842"/>
                    <a:pt x="8717281" y="1793055"/>
                  </a:cubicBezTo>
                  <a:cubicBezTo>
                    <a:pt x="8370148" y="1764268"/>
                    <a:pt x="7977294" y="1720242"/>
                    <a:pt x="7670801" y="1681295"/>
                  </a:cubicBezTo>
                  <a:cubicBezTo>
                    <a:pt x="7364308" y="1642348"/>
                    <a:pt x="7159414" y="1571228"/>
                    <a:pt x="6878321" y="1559375"/>
                  </a:cubicBezTo>
                  <a:cubicBezTo>
                    <a:pt x="6597228" y="1547522"/>
                    <a:pt x="6290734" y="1557682"/>
                    <a:pt x="5984242" y="1610175"/>
                  </a:cubicBezTo>
                  <a:cubicBezTo>
                    <a:pt x="5677749" y="1662668"/>
                    <a:pt x="5317069" y="1803215"/>
                    <a:pt x="5039362" y="1874335"/>
                  </a:cubicBezTo>
                  <a:cubicBezTo>
                    <a:pt x="4761655" y="1945455"/>
                    <a:pt x="4715935" y="1982708"/>
                    <a:pt x="4318003" y="2036895"/>
                  </a:cubicBezTo>
                  <a:cubicBezTo>
                    <a:pt x="3920068" y="2091082"/>
                    <a:pt x="3180081" y="2192682"/>
                    <a:pt x="2651761" y="2199455"/>
                  </a:cubicBezTo>
                  <a:cubicBezTo>
                    <a:pt x="2123441" y="2206228"/>
                    <a:pt x="1593428" y="2025042"/>
                    <a:pt x="1148081" y="2077535"/>
                  </a:cubicBezTo>
                  <a:cubicBezTo>
                    <a:pt x="758403" y="2123466"/>
                    <a:pt x="332423" y="2393685"/>
                    <a:pt x="77739" y="2486614"/>
                  </a:cubicBezTo>
                  <a:lnTo>
                    <a:pt x="0" y="2508654"/>
                  </a:lnTo>
                  <a:close/>
                </a:path>
              </a:pathLst>
            </a:custGeom>
            <a:solidFill>
              <a:srgbClr val="DF361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009220E-0A3D-4F98-876E-533DF1DBF728}"/>
                </a:ext>
              </a:extLst>
            </p:cNvPr>
            <p:cNvSpPr/>
            <p:nvPr/>
          </p:nvSpPr>
          <p:spPr>
            <a:xfrm flipH="1">
              <a:off x="284" y="1166478"/>
              <a:ext cx="12192000" cy="2816717"/>
            </a:xfrm>
            <a:custGeom>
              <a:avLst/>
              <a:gdLst>
                <a:gd name="connsiteX0" fmla="*/ 12192000 w 12192000"/>
                <a:gd name="connsiteY0" fmla="*/ 0 h 2816717"/>
                <a:gd name="connsiteX1" fmla="*/ 0 w 12192000"/>
                <a:gd name="connsiteY1" fmla="*/ 0 h 2816717"/>
                <a:gd name="connsiteX2" fmla="*/ 0 w 12192000"/>
                <a:gd name="connsiteY2" fmla="*/ 2291055 h 2816717"/>
                <a:gd name="connsiteX3" fmla="*/ 1 w 12192000"/>
                <a:gd name="connsiteY3" fmla="*/ 2291056 h 2816717"/>
                <a:gd name="connsiteX4" fmla="*/ 2651761 w 12192000"/>
                <a:gd name="connsiteY4" fmla="*/ 2806841 h 2816717"/>
                <a:gd name="connsiteX5" fmla="*/ 4318003 w 12192000"/>
                <a:gd name="connsiteY5" fmla="*/ 2614921 h 2816717"/>
                <a:gd name="connsiteX6" fmla="*/ 5039362 w 12192000"/>
                <a:gd name="connsiteY6" fmla="*/ 2423001 h 2816717"/>
                <a:gd name="connsiteX7" fmla="*/ 5984242 w 12192000"/>
                <a:gd name="connsiteY7" fmla="*/ 2111131 h 2816717"/>
                <a:gd name="connsiteX8" fmla="*/ 6878321 w 12192000"/>
                <a:gd name="connsiteY8" fmla="*/ 2051156 h 2816717"/>
                <a:gd name="connsiteX9" fmla="*/ 7670801 w 12192000"/>
                <a:gd name="connsiteY9" fmla="*/ 2195096 h 2816717"/>
                <a:gd name="connsiteX10" fmla="*/ 8717281 w 12192000"/>
                <a:gd name="connsiteY10" fmla="*/ 2327041 h 2816717"/>
                <a:gd name="connsiteX11" fmla="*/ 9753601 w 12192000"/>
                <a:gd name="connsiteY11" fmla="*/ 2399011 h 2816717"/>
                <a:gd name="connsiteX12" fmla="*/ 10769601 w 12192000"/>
                <a:gd name="connsiteY12" fmla="*/ 2147116 h 2816717"/>
                <a:gd name="connsiteX13" fmla="*/ 12095005 w 12192000"/>
                <a:gd name="connsiteY13" fmla="*/ 1598064 h 2816717"/>
                <a:gd name="connsiteX14" fmla="*/ 12192000 w 12192000"/>
                <a:gd name="connsiteY14" fmla="*/ 1532201 h 28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816717">
                  <a:moveTo>
                    <a:pt x="12192000" y="0"/>
                  </a:moveTo>
                  <a:lnTo>
                    <a:pt x="0" y="0"/>
                  </a:lnTo>
                  <a:lnTo>
                    <a:pt x="0" y="2291055"/>
                  </a:lnTo>
                  <a:lnTo>
                    <a:pt x="1" y="2291056"/>
                  </a:lnTo>
                  <a:cubicBezTo>
                    <a:pt x="1471508" y="2660903"/>
                    <a:pt x="1932094" y="2752864"/>
                    <a:pt x="2651761" y="2806841"/>
                  </a:cubicBezTo>
                  <a:cubicBezTo>
                    <a:pt x="3371428" y="2860819"/>
                    <a:pt x="3920068" y="2678895"/>
                    <a:pt x="4318003" y="2614921"/>
                  </a:cubicBezTo>
                  <a:cubicBezTo>
                    <a:pt x="4715934" y="2550948"/>
                    <a:pt x="4761655" y="2506966"/>
                    <a:pt x="5039362" y="2423001"/>
                  </a:cubicBezTo>
                  <a:cubicBezTo>
                    <a:pt x="5317069" y="2339036"/>
                    <a:pt x="5677748" y="2173105"/>
                    <a:pt x="5984242" y="2111131"/>
                  </a:cubicBezTo>
                  <a:cubicBezTo>
                    <a:pt x="6290734" y="2049157"/>
                    <a:pt x="6597228" y="2037162"/>
                    <a:pt x="6878321" y="2051156"/>
                  </a:cubicBezTo>
                  <a:cubicBezTo>
                    <a:pt x="7159414" y="2065150"/>
                    <a:pt x="7364308" y="2149115"/>
                    <a:pt x="7670801" y="2195096"/>
                  </a:cubicBezTo>
                  <a:cubicBezTo>
                    <a:pt x="7977294" y="2241077"/>
                    <a:pt x="8370148" y="2293055"/>
                    <a:pt x="8717281" y="2327041"/>
                  </a:cubicBezTo>
                  <a:cubicBezTo>
                    <a:pt x="9064414" y="2361027"/>
                    <a:pt x="9411548" y="2428999"/>
                    <a:pt x="9753601" y="2399011"/>
                  </a:cubicBezTo>
                  <a:cubicBezTo>
                    <a:pt x="10095654" y="2369024"/>
                    <a:pt x="10320868" y="2327041"/>
                    <a:pt x="10769601" y="2147116"/>
                  </a:cubicBezTo>
                  <a:cubicBezTo>
                    <a:pt x="11106151" y="2012172"/>
                    <a:pt x="11677968" y="1846867"/>
                    <a:pt x="12095005" y="1598064"/>
                  </a:cubicBezTo>
                  <a:lnTo>
                    <a:pt x="12192000" y="153220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3E9DAB8D-CC8A-4A83-9225-E9C7025867E7}"/>
                </a:ext>
              </a:extLst>
            </p:cNvPr>
            <p:cNvSpPr/>
            <p:nvPr/>
          </p:nvSpPr>
          <p:spPr>
            <a:xfrm>
              <a:off x="284" y="1166478"/>
              <a:ext cx="12173622" cy="3156231"/>
            </a:xfrm>
            <a:custGeom>
              <a:avLst/>
              <a:gdLst>
                <a:gd name="connsiteX0" fmla="*/ 0 w 12173622"/>
                <a:gd name="connsiteY0" fmla="*/ 0 h 3156231"/>
                <a:gd name="connsiteX1" fmla="*/ 12173622 w 12173622"/>
                <a:gd name="connsiteY1" fmla="*/ 0 h 3156231"/>
                <a:gd name="connsiteX2" fmla="*/ 12117550 w 12173622"/>
                <a:gd name="connsiteY2" fmla="*/ 39561 h 3156231"/>
                <a:gd name="connsiteX3" fmla="*/ 11728580 w 12173622"/>
                <a:gd name="connsiteY3" fmla="*/ 264079 h 3156231"/>
                <a:gd name="connsiteX4" fmla="*/ 10580914 w 12173622"/>
                <a:gd name="connsiteY4" fmla="*/ 730609 h 3156231"/>
                <a:gd name="connsiteX5" fmla="*/ 9451910 w 12173622"/>
                <a:gd name="connsiteY5" fmla="*/ 1439736 h 3156231"/>
                <a:gd name="connsiteX6" fmla="*/ 8220269 w 12173622"/>
                <a:gd name="connsiteY6" fmla="*/ 2158193 h 3156231"/>
                <a:gd name="connsiteX7" fmla="*/ 6904653 w 12173622"/>
                <a:gd name="connsiteY7" fmla="*/ 2484764 h 3156231"/>
                <a:gd name="connsiteX8" fmla="*/ 5551714 w 12173622"/>
                <a:gd name="connsiteY8" fmla="*/ 2466103 h 3156231"/>
                <a:gd name="connsiteX9" fmla="*/ 4572002 w 12173622"/>
                <a:gd name="connsiteY9" fmla="*/ 2540748 h 3156231"/>
                <a:gd name="connsiteX10" fmla="*/ 3526971 w 12173622"/>
                <a:gd name="connsiteY10" fmla="*/ 2811336 h 3156231"/>
                <a:gd name="connsiteX11" fmla="*/ 2188132 w 12173622"/>
                <a:gd name="connsiteY11" fmla="*/ 3147238 h 3156231"/>
                <a:gd name="connsiteX12" fmla="*/ 951722 w 12173622"/>
                <a:gd name="connsiteY12" fmla="*/ 3063262 h 3156231"/>
                <a:gd name="connsiteX13" fmla="*/ 71291 w 12173622"/>
                <a:gd name="connsiteY13" fmla="*/ 2803463 h 3156231"/>
                <a:gd name="connsiteX14" fmla="*/ 0 w 12173622"/>
                <a:gd name="connsiteY14" fmla="*/ 2774223 h 315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73622" h="3156231">
                  <a:moveTo>
                    <a:pt x="0" y="0"/>
                  </a:moveTo>
                  <a:lnTo>
                    <a:pt x="12173622" y="0"/>
                  </a:lnTo>
                  <a:lnTo>
                    <a:pt x="12117550" y="39561"/>
                  </a:lnTo>
                  <a:cubicBezTo>
                    <a:pt x="12007332" y="113234"/>
                    <a:pt x="11880980" y="188657"/>
                    <a:pt x="11728580" y="264079"/>
                  </a:cubicBezTo>
                  <a:cubicBezTo>
                    <a:pt x="11423780" y="414924"/>
                    <a:pt x="10960359" y="534666"/>
                    <a:pt x="10580914" y="730609"/>
                  </a:cubicBezTo>
                  <a:cubicBezTo>
                    <a:pt x="10201469" y="926552"/>
                    <a:pt x="9845351" y="1201805"/>
                    <a:pt x="9451910" y="1439736"/>
                  </a:cubicBezTo>
                  <a:cubicBezTo>
                    <a:pt x="9058469" y="1677667"/>
                    <a:pt x="8644812" y="1984022"/>
                    <a:pt x="8220269" y="2158193"/>
                  </a:cubicBezTo>
                  <a:cubicBezTo>
                    <a:pt x="7795726" y="2332364"/>
                    <a:pt x="7349412" y="2433446"/>
                    <a:pt x="6904653" y="2484764"/>
                  </a:cubicBezTo>
                  <a:cubicBezTo>
                    <a:pt x="6459894" y="2536082"/>
                    <a:pt x="5940491" y="2456772"/>
                    <a:pt x="5551714" y="2466103"/>
                  </a:cubicBezTo>
                  <a:cubicBezTo>
                    <a:pt x="5162939" y="2475434"/>
                    <a:pt x="4909459" y="2483209"/>
                    <a:pt x="4572002" y="2540748"/>
                  </a:cubicBezTo>
                  <a:cubicBezTo>
                    <a:pt x="4234543" y="2598287"/>
                    <a:pt x="3924283" y="2710254"/>
                    <a:pt x="3526971" y="2811336"/>
                  </a:cubicBezTo>
                  <a:cubicBezTo>
                    <a:pt x="3129660" y="2912418"/>
                    <a:pt x="2718940" y="3115410"/>
                    <a:pt x="2188132" y="3147238"/>
                  </a:cubicBezTo>
                  <a:cubicBezTo>
                    <a:pt x="1657324" y="3179066"/>
                    <a:pt x="1351942" y="3120558"/>
                    <a:pt x="951722" y="3063262"/>
                  </a:cubicBezTo>
                  <a:cubicBezTo>
                    <a:pt x="724289" y="3000281"/>
                    <a:pt x="382263" y="2921554"/>
                    <a:pt x="71291" y="2803463"/>
                  </a:cubicBezTo>
                  <a:lnTo>
                    <a:pt x="0" y="2774223"/>
                  </a:lnTo>
                  <a:close/>
                </a:path>
              </a:pathLst>
            </a:custGeom>
            <a:solidFill>
              <a:srgbClr val="00A7A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1518645-41A6-4672-8F69-1D9A9BDA517F}"/>
              </a:ext>
            </a:extLst>
          </p:cNvPr>
          <p:cNvGrpSpPr/>
          <p:nvPr userDrawn="1"/>
        </p:nvGrpSpPr>
        <p:grpSpPr>
          <a:xfrm>
            <a:off x="5633932" y="6489700"/>
            <a:ext cx="930141" cy="601020"/>
            <a:chOff x="5633932" y="6489700"/>
            <a:chExt cx="930141" cy="60102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1AA553B-15B4-4870-B1F7-695D76E7E310}"/>
                </a:ext>
              </a:extLst>
            </p:cNvPr>
            <p:cNvSpPr/>
            <p:nvPr/>
          </p:nvSpPr>
          <p:spPr>
            <a:xfrm rot="20712119">
              <a:off x="5743153" y="6552255"/>
              <a:ext cx="792738" cy="413847"/>
            </a:xfrm>
            <a:custGeom>
              <a:avLst/>
              <a:gdLst>
                <a:gd name="connsiteX0" fmla="*/ 451474 w 792738"/>
                <a:gd name="connsiteY0" fmla="*/ 8615 h 413847"/>
                <a:gd name="connsiteX1" fmla="*/ 785066 w 792738"/>
                <a:gd name="connsiteY1" fmla="*/ 338573 h 413847"/>
                <a:gd name="connsiteX2" fmla="*/ 792738 w 792738"/>
                <a:gd name="connsiteY2" fmla="*/ 413847 h 413847"/>
                <a:gd name="connsiteX3" fmla="*/ 0 w 792738"/>
                <a:gd name="connsiteY3" fmla="*/ 204426 h 413847"/>
                <a:gd name="connsiteX4" fmla="*/ 9590 w 792738"/>
                <a:gd name="connsiteY4" fmla="*/ 186950 h 413847"/>
                <a:gd name="connsiteX5" fmla="*/ 365075 w 792738"/>
                <a:gd name="connsiteY5" fmla="*/ 0 h 413847"/>
                <a:gd name="connsiteX6" fmla="*/ 451474 w 792738"/>
                <a:gd name="connsiteY6" fmla="*/ 8615 h 41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2738" h="413847">
                  <a:moveTo>
                    <a:pt x="451474" y="8615"/>
                  </a:moveTo>
                  <a:cubicBezTo>
                    <a:pt x="618918" y="42505"/>
                    <a:pt x="750802" y="172953"/>
                    <a:pt x="785066" y="338573"/>
                  </a:cubicBezTo>
                  <a:lnTo>
                    <a:pt x="792738" y="413847"/>
                  </a:lnTo>
                  <a:lnTo>
                    <a:pt x="0" y="204426"/>
                  </a:lnTo>
                  <a:lnTo>
                    <a:pt x="9590" y="186950"/>
                  </a:lnTo>
                  <a:cubicBezTo>
                    <a:pt x="86630" y="74158"/>
                    <a:pt x="217097" y="0"/>
                    <a:pt x="365075" y="0"/>
                  </a:cubicBezTo>
                  <a:cubicBezTo>
                    <a:pt x="394671" y="0"/>
                    <a:pt x="423566" y="2966"/>
                    <a:pt x="451474" y="8615"/>
                  </a:cubicBezTo>
                  <a:close/>
                </a:path>
              </a:pathLst>
            </a:custGeom>
            <a:solidFill>
              <a:srgbClr val="1E6EC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B3A9DE7-CEA4-46D6-A638-AD106F958C3C}"/>
                </a:ext>
              </a:extLst>
            </p:cNvPr>
            <p:cNvSpPr/>
            <p:nvPr/>
          </p:nvSpPr>
          <p:spPr>
            <a:xfrm rot="19754561">
              <a:off x="5714970" y="6555028"/>
              <a:ext cx="849103" cy="535692"/>
            </a:xfrm>
            <a:custGeom>
              <a:avLst/>
              <a:gdLst>
                <a:gd name="connsiteX0" fmla="*/ 684539 w 849103"/>
                <a:gd name="connsiteY0" fmla="*/ 113405 h 535692"/>
                <a:gd name="connsiteX1" fmla="*/ 849103 w 849103"/>
                <a:gd name="connsiteY1" fmla="*/ 387189 h 535692"/>
                <a:gd name="connsiteX2" fmla="*/ 837688 w 849103"/>
                <a:gd name="connsiteY2" fmla="*/ 465221 h 535692"/>
                <a:gd name="connsiteX3" fmla="*/ 805945 w 849103"/>
                <a:gd name="connsiteY3" fmla="*/ 535692 h 535692"/>
                <a:gd name="connsiteX4" fmla="*/ 0 w 849103"/>
                <a:gd name="connsiteY4" fmla="*/ 56066 h 535692"/>
                <a:gd name="connsiteX5" fmla="*/ 68544 w 849103"/>
                <a:gd name="connsiteY5" fmla="*/ 30427 h 535692"/>
                <a:gd name="connsiteX6" fmla="*/ 287245 w 849103"/>
                <a:gd name="connsiteY6" fmla="*/ 0 h 535692"/>
                <a:gd name="connsiteX7" fmla="*/ 684539 w 849103"/>
                <a:gd name="connsiteY7" fmla="*/ 113405 h 53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03" h="535692">
                  <a:moveTo>
                    <a:pt x="684539" y="113405"/>
                  </a:moveTo>
                  <a:cubicBezTo>
                    <a:pt x="786215" y="183472"/>
                    <a:pt x="849103" y="280270"/>
                    <a:pt x="849103" y="387189"/>
                  </a:cubicBezTo>
                  <a:cubicBezTo>
                    <a:pt x="849103" y="413919"/>
                    <a:pt x="845173" y="440016"/>
                    <a:pt x="837688" y="465221"/>
                  </a:cubicBezTo>
                  <a:lnTo>
                    <a:pt x="805945" y="535692"/>
                  </a:lnTo>
                  <a:lnTo>
                    <a:pt x="0" y="56066"/>
                  </a:lnTo>
                  <a:lnTo>
                    <a:pt x="68544" y="30427"/>
                  </a:lnTo>
                  <a:cubicBezTo>
                    <a:pt x="135764" y="10834"/>
                    <a:pt x="209668" y="0"/>
                    <a:pt x="287245" y="0"/>
                  </a:cubicBezTo>
                  <a:cubicBezTo>
                    <a:pt x="442398" y="0"/>
                    <a:pt x="582863" y="43337"/>
                    <a:pt x="684539" y="113405"/>
                  </a:cubicBezTo>
                  <a:close/>
                </a:path>
              </a:pathLst>
            </a:custGeom>
            <a:solidFill>
              <a:srgbClr val="2E9ED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1299374-8A54-4433-AD2B-ED58EBB7CC62}"/>
                </a:ext>
              </a:extLst>
            </p:cNvPr>
            <p:cNvSpPr/>
            <p:nvPr/>
          </p:nvSpPr>
          <p:spPr>
            <a:xfrm>
              <a:off x="5713163" y="6489700"/>
              <a:ext cx="776229" cy="368300"/>
            </a:xfrm>
            <a:custGeom>
              <a:avLst/>
              <a:gdLst>
                <a:gd name="connsiteX0" fmla="*/ 388114 w 776229"/>
                <a:gd name="connsiteY0" fmla="*/ 0 h 368300"/>
                <a:gd name="connsiteX1" fmla="*/ 769212 w 776229"/>
                <a:gd name="connsiteY1" fmla="*/ 300876 h 368300"/>
                <a:gd name="connsiteX2" fmla="*/ 776229 w 776229"/>
                <a:gd name="connsiteY2" fmla="*/ 368300 h 368300"/>
                <a:gd name="connsiteX3" fmla="*/ 0 w 776229"/>
                <a:gd name="connsiteY3" fmla="*/ 368300 h 368300"/>
                <a:gd name="connsiteX4" fmla="*/ 7016 w 776229"/>
                <a:gd name="connsiteY4" fmla="*/ 300876 h 368300"/>
                <a:gd name="connsiteX5" fmla="*/ 388114 w 776229"/>
                <a:gd name="connsiteY5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229" h="368300">
                  <a:moveTo>
                    <a:pt x="388114" y="0"/>
                  </a:moveTo>
                  <a:cubicBezTo>
                    <a:pt x="576098" y="0"/>
                    <a:pt x="732939" y="129167"/>
                    <a:pt x="769212" y="300876"/>
                  </a:cubicBezTo>
                  <a:lnTo>
                    <a:pt x="776229" y="368300"/>
                  </a:lnTo>
                  <a:lnTo>
                    <a:pt x="0" y="368300"/>
                  </a:lnTo>
                  <a:lnTo>
                    <a:pt x="7016" y="300876"/>
                  </a:lnTo>
                  <a:cubicBezTo>
                    <a:pt x="43289" y="129167"/>
                    <a:pt x="200130" y="0"/>
                    <a:pt x="388114" y="0"/>
                  </a:cubicBezTo>
                  <a:close/>
                </a:path>
              </a:pathLst>
            </a:custGeom>
            <a:solidFill>
              <a:srgbClr val="4CCCD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FCA3C3B-1832-4488-A957-E5EF715F0445}"/>
                </a:ext>
              </a:extLst>
            </p:cNvPr>
            <p:cNvSpPr/>
            <p:nvPr/>
          </p:nvSpPr>
          <p:spPr>
            <a:xfrm>
              <a:off x="5633932" y="6526432"/>
              <a:ext cx="773943" cy="331569"/>
            </a:xfrm>
            <a:custGeom>
              <a:avLst/>
              <a:gdLst>
                <a:gd name="connsiteX0" fmla="*/ 386971 w 773943"/>
                <a:gd name="connsiteY0" fmla="*/ 0 h 331569"/>
                <a:gd name="connsiteX1" fmla="*/ 768069 w 773943"/>
                <a:gd name="connsiteY1" fmla="*/ 279194 h 331569"/>
                <a:gd name="connsiteX2" fmla="*/ 773943 w 773943"/>
                <a:gd name="connsiteY2" fmla="*/ 331569 h 331569"/>
                <a:gd name="connsiteX3" fmla="*/ 0 w 773943"/>
                <a:gd name="connsiteY3" fmla="*/ 331569 h 331569"/>
                <a:gd name="connsiteX4" fmla="*/ 5873 w 773943"/>
                <a:gd name="connsiteY4" fmla="*/ 279194 h 331569"/>
                <a:gd name="connsiteX5" fmla="*/ 386971 w 773943"/>
                <a:gd name="connsiteY5" fmla="*/ 0 h 33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3943" h="331569">
                  <a:moveTo>
                    <a:pt x="386971" y="0"/>
                  </a:moveTo>
                  <a:cubicBezTo>
                    <a:pt x="574955" y="0"/>
                    <a:pt x="731796" y="119858"/>
                    <a:pt x="768069" y="279194"/>
                  </a:cubicBezTo>
                  <a:lnTo>
                    <a:pt x="773943" y="331569"/>
                  </a:lnTo>
                  <a:lnTo>
                    <a:pt x="0" y="331569"/>
                  </a:lnTo>
                  <a:lnTo>
                    <a:pt x="5873" y="279194"/>
                  </a:lnTo>
                  <a:cubicBezTo>
                    <a:pt x="42146" y="119858"/>
                    <a:pt x="198987" y="0"/>
                    <a:pt x="386971" y="0"/>
                  </a:cubicBezTo>
                  <a:close/>
                </a:path>
              </a:pathLst>
            </a:custGeom>
            <a:solidFill>
              <a:srgbClr val="55D9A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1A1E67-94DC-42FD-8440-B6A2CCA96815}"/>
              </a:ext>
            </a:extLst>
          </p:cNvPr>
          <p:cNvSpPr txBox="1"/>
          <p:nvPr userDrawn="1"/>
        </p:nvSpPr>
        <p:spPr>
          <a:xfrm>
            <a:off x="5843024" y="6592190"/>
            <a:ext cx="5112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10F8FC8-834A-496D-B2E3-C57B0F1556FE}" type="slidenum">
              <a:rPr lang="ko-KR" altLang="en-US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062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95DD12F-15B6-4511-A5DB-2334ECFC4D6F}"/>
              </a:ext>
            </a:extLst>
          </p:cNvPr>
          <p:cNvSpPr/>
          <p:nvPr userDrawn="1"/>
        </p:nvSpPr>
        <p:spPr>
          <a:xfrm flipV="1">
            <a:off x="-4421" y="0"/>
            <a:ext cx="12187090" cy="587662"/>
          </a:xfrm>
          <a:custGeom>
            <a:avLst/>
            <a:gdLst>
              <a:gd name="connsiteX0" fmla="*/ 0 w 12186986"/>
              <a:gd name="connsiteY0" fmla="*/ 538034 h 538034"/>
              <a:gd name="connsiteX1" fmla="*/ 12186986 w 12186986"/>
              <a:gd name="connsiteY1" fmla="*/ 538034 h 538034"/>
              <a:gd name="connsiteX2" fmla="*/ 12177492 w 12186986"/>
              <a:gd name="connsiteY2" fmla="*/ 443856 h 538034"/>
              <a:gd name="connsiteX3" fmla="*/ 11632900 w 12186986"/>
              <a:gd name="connsiteY3" fmla="*/ 0 h 538034"/>
              <a:gd name="connsiteX4" fmla="*/ 554086 w 12186986"/>
              <a:gd name="connsiteY4" fmla="*/ 0 h 538034"/>
              <a:gd name="connsiteX5" fmla="*/ 9494 w 12186986"/>
              <a:gd name="connsiteY5" fmla="*/ 443856 h 53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6986" h="538034">
                <a:moveTo>
                  <a:pt x="0" y="538034"/>
                </a:moveTo>
                <a:lnTo>
                  <a:pt x="12186986" y="538034"/>
                </a:lnTo>
                <a:lnTo>
                  <a:pt x="12177492" y="443856"/>
                </a:lnTo>
                <a:cubicBezTo>
                  <a:pt x="12125658" y="190548"/>
                  <a:pt x="11901531" y="0"/>
                  <a:pt x="11632900" y="0"/>
                </a:cubicBezTo>
                <a:lnTo>
                  <a:pt x="554086" y="0"/>
                </a:lnTo>
                <a:cubicBezTo>
                  <a:pt x="285455" y="0"/>
                  <a:pt x="61328" y="190548"/>
                  <a:pt x="9494" y="4438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30F069-0418-4BA2-BB8B-AE52CD1D5AA3}"/>
              </a:ext>
            </a:extLst>
          </p:cNvPr>
          <p:cNvSpPr/>
          <p:nvPr userDrawn="1"/>
        </p:nvSpPr>
        <p:spPr>
          <a:xfrm>
            <a:off x="11110435" y="95380"/>
            <a:ext cx="416557" cy="399142"/>
          </a:xfrm>
          <a:prstGeom prst="ellipse">
            <a:avLst/>
          </a:prstGeom>
          <a:solidFill>
            <a:srgbClr val="73C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D946EE5-61CC-4876-9121-31A641D84EBA}"/>
              </a:ext>
            </a:extLst>
          </p:cNvPr>
          <p:cNvSpPr/>
          <p:nvPr userDrawn="1"/>
        </p:nvSpPr>
        <p:spPr>
          <a:xfrm>
            <a:off x="11271591" y="95380"/>
            <a:ext cx="510802" cy="399142"/>
          </a:xfrm>
          <a:prstGeom prst="roundRect">
            <a:avLst>
              <a:gd name="adj" fmla="val 50000"/>
            </a:avLst>
          </a:prstGeom>
          <a:solidFill>
            <a:srgbClr val="2E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1">
            <a:extLst>
              <a:ext uri="{FF2B5EF4-FFF2-40B4-BE49-F238E27FC236}">
                <a16:creationId xmlns:a16="http://schemas.microsoft.com/office/drawing/2014/main" id="{EDD0F38D-66B7-41AD-A3A7-B5D4E82A0407}"/>
              </a:ext>
            </a:extLst>
          </p:cNvPr>
          <p:cNvSpPr/>
          <p:nvPr userDrawn="1"/>
        </p:nvSpPr>
        <p:spPr>
          <a:xfrm>
            <a:off x="-4421" y="6489700"/>
            <a:ext cx="12187090" cy="368300"/>
          </a:xfrm>
          <a:custGeom>
            <a:avLst/>
            <a:gdLst>
              <a:gd name="connsiteX0" fmla="*/ 0 w 12186986"/>
              <a:gd name="connsiteY0" fmla="*/ 538034 h 538034"/>
              <a:gd name="connsiteX1" fmla="*/ 12186986 w 12186986"/>
              <a:gd name="connsiteY1" fmla="*/ 538034 h 538034"/>
              <a:gd name="connsiteX2" fmla="*/ 12177492 w 12186986"/>
              <a:gd name="connsiteY2" fmla="*/ 443856 h 538034"/>
              <a:gd name="connsiteX3" fmla="*/ 11632900 w 12186986"/>
              <a:gd name="connsiteY3" fmla="*/ 0 h 538034"/>
              <a:gd name="connsiteX4" fmla="*/ 554086 w 12186986"/>
              <a:gd name="connsiteY4" fmla="*/ 0 h 538034"/>
              <a:gd name="connsiteX5" fmla="*/ 9494 w 12186986"/>
              <a:gd name="connsiteY5" fmla="*/ 443856 h 53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6986" h="538034">
                <a:moveTo>
                  <a:pt x="0" y="538034"/>
                </a:moveTo>
                <a:lnTo>
                  <a:pt x="12186986" y="538034"/>
                </a:lnTo>
                <a:lnTo>
                  <a:pt x="12177492" y="443856"/>
                </a:lnTo>
                <a:cubicBezTo>
                  <a:pt x="12125658" y="190548"/>
                  <a:pt x="11901531" y="0"/>
                  <a:pt x="11632900" y="0"/>
                </a:cubicBezTo>
                <a:lnTo>
                  <a:pt x="554086" y="0"/>
                </a:lnTo>
                <a:cubicBezTo>
                  <a:pt x="285455" y="0"/>
                  <a:pt x="61328" y="190548"/>
                  <a:pt x="9494" y="4438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409B8-3F15-4D2B-A914-5E0891FD8A3B}"/>
              </a:ext>
            </a:extLst>
          </p:cNvPr>
          <p:cNvSpPr txBox="1"/>
          <p:nvPr userDrawn="1"/>
        </p:nvSpPr>
        <p:spPr>
          <a:xfrm>
            <a:off x="11296430" y="178415"/>
            <a:ext cx="5112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10F8FC8-834A-496D-B2E3-C57B0F1556FE}" type="slidenum">
              <a:rPr lang="ko-KR" altLang="en-US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281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086F70-723F-42A2-8050-04E22A36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EE6A8-7C17-4A82-876F-7404DBE2C665}" type="datetimeFigureOut">
              <a:rPr lang="ko-KR" altLang="en-US"/>
              <a:pPr>
                <a:defRPr/>
              </a:pPr>
              <a:t>2022-02-11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E15591-2B87-46B1-ADC5-82DC807F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49CFE-F306-46E0-94F6-FED8ED62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3D81D-90A3-4815-98B4-0AD66820ED0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07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85D49A-87AE-4BFB-B1A4-2106D6C5C939}"/>
              </a:ext>
            </a:extLst>
          </p:cNvPr>
          <p:cNvSpPr/>
          <p:nvPr userDrawn="1"/>
        </p:nvSpPr>
        <p:spPr>
          <a:xfrm>
            <a:off x="0" y="0"/>
            <a:ext cx="12192000" cy="600075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5DE0DA9D-C02E-4054-A04A-FBE34D18A226}"/>
              </a:ext>
            </a:extLst>
          </p:cNvPr>
          <p:cNvSpPr/>
          <p:nvPr userDrawn="1"/>
        </p:nvSpPr>
        <p:spPr>
          <a:xfrm rot="10800000" flipH="1">
            <a:off x="0" y="-894"/>
            <a:ext cx="622039" cy="600969"/>
          </a:xfrm>
          <a:custGeom>
            <a:avLst/>
            <a:gdLst>
              <a:gd name="connsiteX0" fmla="*/ 0 w 622039"/>
              <a:gd name="connsiteY0" fmla="*/ 600969 h 600969"/>
              <a:gd name="connsiteX1" fmla="*/ 622039 w 622039"/>
              <a:gd name="connsiteY1" fmla="*/ 600969 h 600969"/>
              <a:gd name="connsiteX2" fmla="*/ 352425 w 622039"/>
              <a:gd name="connsiteY2" fmla="*/ 175 h 600969"/>
              <a:gd name="connsiteX3" fmla="*/ 352242 w 622039"/>
              <a:gd name="connsiteY3" fmla="*/ 0 h 600969"/>
              <a:gd name="connsiteX4" fmla="*/ 0 w 622039"/>
              <a:gd name="connsiteY4" fmla="*/ 0 h 60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039" h="600969">
                <a:moveTo>
                  <a:pt x="0" y="600969"/>
                </a:moveTo>
                <a:lnTo>
                  <a:pt x="622039" y="600969"/>
                </a:lnTo>
                <a:lnTo>
                  <a:pt x="352425" y="175"/>
                </a:lnTo>
                <a:lnTo>
                  <a:pt x="35224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36">
            <a:extLst>
              <a:ext uri="{FF2B5EF4-FFF2-40B4-BE49-F238E27FC236}">
                <a16:creationId xmlns:a16="http://schemas.microsoft.com/office/drawing/2014/main" id="{D839BE6A-0004-4280-9395-BC59278BA6E8}"/>
              </a:ext>
            </a:extLst>
          </p:cNvPr>
          <p:cNvSpPr/>
          <p:nvPr userDrawn="1"/>
        </p:nvSpPr>
        <p:spPr>
          <a:xfrm>
            <a:off x="11442442" y="62035"/>
            <a:ext cx="755948" cy="600803"/>
          </a:xfrm>
          <a:custGeom>
            <a:avLst/>
            <a:gdLst>
              <a:gd name="connsiteX0" fmla="*/ 0 w 737119"/>
              <a:gd name="connsiteY0" fmla="*/ 595243 h 595243"/>
              <a:gd name="connsiteX1" fmla="*/ 148811 w 737119"/>
              <a:gd name="connsiteY1" fmla="*/ 0 h 595243"/>
              <a:gd name="connsiteX2" fmla="*/ 588308 w 737119"/>
              <a:gd name="connsiteY2" fmla="*/ 0 h 595243"/>
              <a:gd name="connsiteX3" fmla="*/ 737119 w 737119"/>
              <a:gd name="connsiteY3" fmla="*/ 595243 h 595243"/>
              <a:gd name="connsiteX4" fmla="*/ 0 w 737119"/>
              <a:gd name="connsiteY4" fmla="*/ 595243 h 595243"/>
              <a:gd name="connsiteX0" fmla="*/ 0 w 755948"/>
              <a:gd name="connsiteY0" fmla="*/ 595243 h 595243"/>
              <a:gd name="connsiteX1" fmla="*/ 148811 w 755948"/>
              <a:gd name="connsiteY1" fmla="*/ 0 h 595243"/>
              <a:gd name="connsiteX2" fmla="*/ 755948 w 755948"/>
              <a:gd name="connsiteY2" fmla="*/ 0 h 595243"/>
              <a:gd name="connsiteX3" fmla="*/ 737119 w 755948"/>
              <a:gd name="connsiteY3" fmla="*/ 595243 h 595243"/>
              <a:gd name="connsiteX4" fmla="*/ 0 w 755948"/>
              <a:gd name="connsiteY4" fmla="*/ 595243 h 595243"/>
              <a:gd name="connsiteX0" fmla="*/ 0 w 755948"/>
              <a:gd name="connsiteY0" fmla="*/ 595243 h 600323"/>
              <a:gd name="connsiteX1" fmla="*/ 148811 w 755948"/>
              <a:gd name="connsiteY1" fmla="*/ 0 h 600323"/>
              <a:gd name="connsiteX2" fmla="*/ 755948 w 755948"/>
              <a:gd name="connsiteY2" fmla="*/ 0 h 600323"/>
              <a:gd name="connsiteX3" fmla="*/ 752359 w 755948"/>
              <a:gd name="connsiteY3" fmla="*/ 600323 h 600323"/>
              <a:gd name="connsiteX4" fmla="*/ 0 w 755948"/>
              <a:gd name="connsiteY4" fmla="*/ 595243 h 6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948" h="600323">
                <a:moveTo>
                  <a:pt x="0" y="595243"/>
                </a:moveTo>
                <a:lnTo>
                  <a:pt x="148811" y="0"/>
                </a:lnTo>
                <a:lnTo>
                  <a:pt x="755948" y="0"/>
                </a:lnTo>
                <a:cubicBezTo>
                  <a:pt x="754752" y="200108"/>
                  <a:pt x="753555" y="400215"/>
                  <a:pt x="752359" y="600323"/>
                </a:cubicBezTo>
                <a:lnTo>
                  <a:pt x="0" y="595243"/>
                </a:lnTo>
                <a:close/>
              </a:path>
            </a:pathLst>
          </a:custGeom>
          <a:solidFill>
            <a:srgbClr val="B97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6D9D9C0-05BB-4472-8CDB-A4B84ED03AB5}"/>
              </a:ext>
            </a:extLst>
          </p:cNvPr>
          <p:cNvSpPr/>
          <p:nvPr userDrawn="1"/>
        </p:nvSpPr>
        <p:spPr>
          <a:xfrm>
            <a:off x="11033385" y="62918"/>
            <a:ext cx="1008062" cy="600075"/>
          </a:xfrm>
          <a:prstGeom prst="parallelogram">
            <a:avLst>
              <a:gd name="adj" fmla="val 45704"/>
            </a:avLst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44AB8B4-04F3-4A07-B95D-0A251E6EFA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35030" y="236653"/>
            <a:ext cx="4730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fld id="{CDA6B489-3885-4489-B0BF-9512F242DAAC}" type="slidenum">
              <a:rPr lang="ko-KR" altLang="en-US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defRPr/>
              </a:pPr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28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85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98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85D49A-87AE-4BFB-B1A4-2106D6C5C939}"/>
              </a:ext>
            </a:extLst>
          </p:cNvPr>
          <p:cNvSpPr/>
          <p:nvPr userDrawn="1"/>
        </p:nvSpPr>
        <p:spPr>
          <a:xfrm>
            <a:off x="0" y="0"/>
            <a:ext cx="12192000" cy="600075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5DE0DA9D-C02E-4054-A04A-FBE34D18A226}"/>
              </a:ext>
            </a:extLst>
          </p:cNvPr>
          <p:cNvSpPr/>
          <p:nvPr userDrawn="1"/>
        </p:nvSpPr>
        <p:spPr>
          <a:xfrm rot="10800000" flipH="1">
            <a:off x="0" y="-894"/>
            <a:ext cx="622039" cy="600969"/>
          </a:xfrm>
          <a:custGeom>
            <a:avLst/>
            <a:gdLst>
              <a:gd name="connsiteX0" fmla="*/ 0 w 622039"/>
              <a:gd name="connsiteY0" fmla="*/ 600969 h 600969"/>
              <a:gd name="connsiteX1" fmla="*/ 622039 w 622039"/>
              <a:gd name="connsiteY1" fmla="*/ 600969 h 600969"/>
              <a:gd name="connsiteX2" fmla="*/ 352425 w 622039"/>
              <a:gd name="connsiteY2" fmla="*/ 175 h 600969"/>
              <a:gd name="connsiteX3" fmla="*/ 352242 w 622039"/>
              <a:gd name="connsiteY3" fmla="*/ 0 h 600969"/>
              <a:gd name="connsiteX4" fmla="*/ 0 w 622039"/>
              <a:gd name="connsiteY4" fmla="*/ 0 h 60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039" h="600969">
                <a:moveTo>
                  <a:pt x="0" y="600969"/>
                </a:moveTo>
                <a:lnTo>
                  <a:pt x="622039" y="600969"/>
                </a:lnTo>
                <a:lnTo>
                  <a:pt x="352425" y="175"/>
                </a:lnTo>
                <a:lnTo>
                  <a:pt x="35224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36">
            <a:extLst>
              <a:ext uri="{FF2B5EF4-FFF2-40B4-BE49-F238E27FC236}">
                <a16:creationId xmlns:a16="http://schemas.microsoft.com/office/drawing/2014/main" id="{D839BE6A-0004-4280-9395-BC59278BA6E8}"/>
              </a:ext>
            </a:extLst>
          </p:cNvPr>
          <p:cNvSpPr/>
          <p:nvPr userDrawn="1"/>
        </p:nvSpPr>
        <p:spPr>
          <a:xfrm>
            <a:off x="11442442" y="62035"/>
            <a:ext cx="755948" cy="600803"/>
          </a:xfrm>
          <a:custGeom>
            <a:avLst/>
            <a:gdLst>
              <a:gd name="connsiteX0" fmla="*/ 0 w 737119"/>
              <a:gd name="connsiteY0" fmla="*/ 595243 h 595243"/>
              <a:gd name="connsiteX1" fmla="*/ 148811 w 737119"/>
              <a:gd name="connsiteY1" fmla="*/ 0 h 595243"/>
              <a:gd name="connsiteX2" fmla="*/ 588308 w 737119"/>
              <a:gd name="connsiteY2" fmla="*/ 0 h 595243"/>
              <a:gd name="connsiteX3" fmla="*/ 737119 w 737119"/>
              <a:gd name="connsiteY3" fmla="*/ 595243 h 595243"/>
              <a:gd name="connsiteX4" fmla="*/ 0 w 737119"/>
              <a:gd name="connsiteY4" fmla="*/ 595243 h 595243"/>
              <a:gd name="connsiteX0" fmla="*/ 0 w 755948"/>
              <a:gd name="connsiteY0" fmla="*/ 595243 h 595243"/>
              <a:gd name="connsiteX1" fmla="*/ 148811 w 755948"/>
              <a:gd name="connsiteY1" fmla="*/ 0 h 595243"/>
              <a:gd name="connsiteX2" fmla="*/ 755948 w 755948"/>
              <a:gd name="connsiteY2" fmla="*/ 0 h 595243"/>
              <a:gd name="connsiteX3" fmla="*/ 737119 w 755948"/>
              <a:gd name="connsiteY3" fmla="*/ 595243 h 595243"/>
              <a:gd name="connsiteX4" fmla="*/ 0 w 755948"/>
              <a:gd name="connsiteY4" fmla="*/ 595243 h 595243"/>
              <a:gd name="connsiteX0" fmla="*/ 0 w 755948"/>
              <a:gd name="connsiteY0" fmla="*/ 595243 h 600323"/>
              <a:gd name="connsiteX1" fmla="*/ 148811 w 755948"/>
              <a:gd name="connsiteY1" fmla="*/ 0 h 600323"/>
              <a:gd name="connsiteX2" fmla="*/ 755948 w 755948"/>
              <a:gd name="connsiteY2" fmla="*/ 0 h 600323"/>
              <a:gd name="connsiteX3" fmla="*/ 752359 w 755948"/>
              <a:gd name="connsiteY3" fmla="*/ 600323 h 600323"/>
              <a:gd name="connsiteX4" fmla="*/ 0 w 755948"/>
              <a:gd name="connsiteY4" fmla="*/ 595243 h 6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948" h="600323">
                <a:moveTo>
                  <a:pt x="0" y="595243"/>
                </a:moveTo>
                <a:lnTo>
                  <a:pt x="148811" y="0"/>
                </a:lnTo>
                <a:lnTo>
                  <a:pt x="755948" y="0"/>
                </a:lnTo>
                <a:cubicBezTo>
                  <a:pt x="754752" y="200108"/>
                  <a:pt x="753555" y="400215"/>
                  <a:pt x="752359" y="600323"/>
                </a:cubicBezTo>
                <a:lnTo>
                  <a:pt x="0" y="595243"/>
                </a:lnTo>
                <a:close/>
              </a:path>
            </a:pathLst>
          </a:custGeom>
          <a:solidFill>
            <a:srgbClr val="B97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6D9D9C0-05BB-4472-8CDB-A4B84ED03AB5}"/>
              </a:ext>
            </a:extLst>
          </p:cNvPr>
          <p:cNvSpPr/>
          <p:nvPr userDrawn="1"/>
        </p:nvSpPr>
        <p:spPr>
          <a:xfrm>
            <a:off x="11033385" y="62918"/>
            <a:ext cx="1008062" cy="600075"/>
          </a:xfrm>
          <a:prstGeom prst="parallelogram">
            <a:avLst>
              <a:gd name="adj" fmla="val 45704"/>
            </a:avLst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44AB8B4-04F3-4A07-B95D-0A251E6EFA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35030" y="236653"/>
            <a:ext cx="4730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fld id="{CDA6B489-3885-4489-B0BF-9512F242DAAC}" type="slidenum">
              <a:rPr lang="ko-KR" altLang="en-US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defRPr/>
              </a:pPr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47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5">
            <a:extLst>
              <a:ext uri="{FF2B5EF4-FFF2-40B4-BE49-F238E27FC236}">
                <a16:creationId xmlns:a16="http://schemas.microsoft.com/office/drawing/2014/main" id="{B5C19A5C-6F95-4A46-AF85-17D21557A3C4}"/>
              </a:ext>
            </a:extLst>
          </p:cNvPr>
          <p:cNvSpPr/>
          <p:nvPr userDrawn="1"/>
        </p:nvSpPr>
        <p:spPr>
          <a:xfrm>
            <a:off x="0" y="-2255"/>
            <a:ext cx="11737910" cy="592423"/>
          </a:xfrm>
          <a:custGeom>
            <a:avLst/>
            <a:gdLst>
              <a:gd name="connsiteX0" fmla="*/ 0 w 11538342"/>
              <a:gd name="connsiteY0" fmla="*/ 0 h 592423"/>
              <a:gd name="connsiteX1" fmla="*/ 11538342 w 11538342"/>
              <a:gd name="connsiteY1" fmla="*/ 0 h 592423"/>
              <a:gd name="connsiteX2" fmla="*/ 11538342 w 11538342"/>
              <a:gd name="connsiteY2" fmla="*/ 592423 h 592423"/>
              <a:gd name="connsiteX3" fmla="*/ 0 w 11538342"/>
              <a:gd name="connsiteY3" fmla="*/ 592423 h 592423"/>
              <a:gd name="connsiteX4" fmla="*/ 0 w 11538342"/>
              <a:gd name="connsiteY4" fmla="*/ 0 h 592423"/>
              <a:gd name="connsiteX0" fmla="*/ 0 w 11538342"/>
              <a:gd name="connsiteY0" fmla="*/ 0 h 592423"/>
              <a:gd name="connsiteX1" fmla="*/ 11118464 w 11538342"/>
              <a:gd name="connsiteY1" fmla="*/ 0 h 592423"/>
              <a:gd name="connsiteX2" fmla="*/ 11538342 w 11538342"/>
              <a:gd name="connsiteY2" fmla="*/ 592423 h 592423"/>
              <a:gd name="connsiteX3" fmla="*/ 0 w 11538342"/>
              <a:gd name="connsiteY3" fmla="*/ 592423 h 592423"/>
              <a:gd name="connsiteX4" fmla="*/ 0 w 11538342"/>
              <a:gd name="connsiteY4" fmla="*/ 0 h 5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38342" h="592423">
                <a:moveTo>
                  <a:pt x="0" y="0"/>
                </a:moveTo>
                <a:lnTo>
                  <a:pt x="11118464" y="0"/>
                </a:lnTo>
                <a:lnTo>
                  <a:pt x="11538342" y="592423"/>
                </a:lnTo>
                <a:lnTo>
                  <a:pt x="0" y="592423"/>
                </a:lnTo>
                <a:lnTo>
                  <a:pt x="0" y="0"/>
                </a:lnTo>
                <a:close/>
              </a:path>
            </a:pathLst>
          </a:custGeom>
          <a:solidFill>
            <a:srgbClr val="619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9F67C-23B7-4BD8-AC7E-55A3A1AA623E}"/>
              </a:ext>
            </a:extLst>
          </p:cNvPr>
          <p:cNvCxnSpPr>
            <a:cxnSpLocks/>
          </p:cNvCxnSpPr>
          <p:nvPr userDrawn="1"/>
        </p:nvCxnSpPr>
        <p:spPr>
          <a:xfrm>
            <a:off x="0" y="6489700"/>
            <a:ext cx="12192000" cy="0"/>
          </a:xfrm>
          <a:prstGeom prst="line">
            <a:avLst/>
          </a:prstGeom>
          <a:ln w="3175">
            <a:solidFill>
              <a:srgbClr val="89AD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438889D-6AD1-4B51-BA57-D7CE2F9AED66}"/>
              </a:ext>
            </a:extLst>
          </p:cNvPr>
          <p:cNvSpPr/>
          <p:nvPr userDrawn="1"/>
        </p:nvSpPr>
        <p:spPr>
          <a:xfrm>
            <a:off x="11259852" y="6391470"/>
            <a:ext cx="769506" cy="475868"/>
          </a:xfrm>
          <a:prstGeom prst="triangle">
            <a:avLst/>
          </a:prstGeom>
          <a:solidFill>
            <a:srgbClr val="325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674D2-A356-4814-AABB-1517C64F2C6F}"/>
              </a:ext>
            </a:extLst>
          </p:cNvPr>
          <p:cNvSpPr txBox="1"/>
          <p:nvPr userDrawn="1"/>
        </p:nvSpPr>
        <p:spPr>
          <a:xfrm>
            <a:off x="11369351" y="6582749"/>
            <a:ext cx="550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D343F68-1D1A-44AE-AC1A-B7C2761D95B5}" type="slidenum">
              <a:rPr lang="ko-KR" altLang="en-US" sz="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endParaRPr lang="ko-KR" altLang="en-US" sz="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9D3EACC3-4E27-4677-97FA-3B233CBF5A5D}"/>
              </a:ext>
            </a:extLst>
          </p:cNvPr>
          <p:cNvSpPr/>
          <p:nvPr userDrawn="1"/>
        </p:nvSpPr>
        <p:spPr>
          <a:xfrm>
            <a:off x="11064549" y="139958"/>
            <a:ext cx="789993" cy="450209"/>
          </a:xfrm>
          <a:prstGeom prst="triangle">
            <a:avLst/>
          </a:prstGeom>
          <a:solidFill>
            <a:srgbClr val="497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04C8958-ECDB-45D6-9BF7-B3783CB723BC}"/>
              </a:ext>
            </a:extLst>
          </p:cNvPr>
          <p:cNvSpPr/>
          <p:nvPr userDrawn="1"/>
        </p:nvSpPr>
        <p:spPr>
          <a:xfrm flipH="1" flipV="1">
            <a:off x="11178072" y="0"/>
            <a:ext cx="1013927" cy="590168"/>
          </a:xfrm>
          <a:custGeom>
            <a:avLst/>
            <a:gdLst>
              <a:gd name="connsiteX0" fmla="*/ 1282733 w 1282733"/>
              <a:gd name="connsiteY0" fmla="*/ 590168 h 590168"/>
              <a:gd name="connsiteX1" fmla="*/ 45754 w 1282733"/>
              <a:gd name="connsiteY1" fmla="*/ 590168 h 590168"/>
              <a:gd name="connsiteX2" fmla="*/ 0 w 1282733"/>
              <a:gd name="connsiteY2" fmla="*/ 589811 h 590168"/>
              <a:gd name="connsiteX3" fmla="*/ 0 w 1282733"/>
              <a:gd name="connsiteY3" fmla="*/ 0 h 590168"/>
              <a:gd name="connsiteX4" fmla="*/ 745964 w 1282733"/>
              <a:gd name="connsiteY4" fmla="*/ 0 h 5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733" h="590168">
                <a:moveTo>
                  <a:pt x="1282733" y="590168"/>
                </a:moveTo>
                <a:lnTo>
                  <a:pt x="45754" y="590168"/>
                </a:lnTo>
                <a:lnTo>
                  <a:pt x="0" y="589811"/>
                </a:lnTo>
                <a:lnTo>
                  <a:pt x="0" y="0"/>
                </a:lnTo>
                <a:lnTo>
                  <a:pt x="745964" y="0"/>
                </a:lnTo>
                <a:close/>
              </a:path>
            </a:pathLst>
          </a:custGeom>
          <a:solidFill>
            <a:srgbClr val="3F6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F7C30-B22E-4EF5-A791-1F2FC2B0CD65}"/>
              </a:ext>
            </a:extLst>
          </p:cNvPr>
          <p:cNvGrpSpPr/>
          <p:nvPr userDrawn="1"/>
        </p:nvGrpSpPr>
        <p:grpSpPr>
          <a:xfrm>
            <a:off x="0" y="-208"/>
            <a:ext cx="1856792" cy="589487"/>
            <a:chOff x="0" y="-208"/>
            <a:chExt cx="2098040" cy="589487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C989A22-25A3-40DB-9087-B9BAD0CE6B52}"/>
                </a:ext>
              </a:extLst>
            </p:cNvPr>
            <p:cNvSpPr/>
            <p:nvPr/>
          </p:nvSpPr>
          <p:spPr>
            <a:xfrm flipV="1">
              <a:off x="0" y="-208"/>
              <a:ext cx="1663700" cy="586947"/>
            </a:xfrm>
            <a:prstGeom prst="triangle">
              <a:avLst>
                <a:gd name="adj" fmla="val 53884"/>
              </a:avLst>
            </a:prstGeom>
            <a:solidFill>
              <a:srgbClr val="427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69806EE-A2EB-4DA1-9CE9-0BDFA06D1449}"/>
                </a:ext>
              </a:extLst>
            </p:cNvPr>
            <p:cNvSpPr/>
            <p:nvPr/>
          </p:nvSpPr>
          <p:spPr>
            <a:xfrm>
              <a:off x="889000" y="0"/>
              <a:ext cx="1209040" cy="589279"/>
            </a:xfrm>
            <a:prstGeom prst="triangle">
              <a:avLst>
                <a:gd name="adj" fmla="val 63386"/>
              </a:avLst>
            </a:prstGeom>
            <a:solidFill>
              <a:srgbClr val="3962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F2BFA2-908E-425F-8E6F-14CF54497A5B}"/>
              </a:ext>
            </a:extLst>
          </p:cNvPr>
          <p:cNvGrpSpPr/>
          <p:nvPr userDrawn="1"/>
        </p:nvGrpSpPr>
        <p:grpSpPr>
          <a:xfrm rot="5400000">
            <a:off x="-140414" y="142953"/>
            <a:ext cx="1176566" cy="895739"/>
            <a:chOff x="0" y="4954554"/>
            <a:chExt cx="4650540" cy="19034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E6495DE-133B-479D-9EC8-08EC84A156D3}"/>
                </a:ext>
              </a:extLst>
            </p:cNvPr>
            <p:cNvSpPr/>
            <p:nvPr/>
          </p:nvSpPr>
          <p:spPr>
            <a:xfrm>
              <a:off x="6260" y="4954554"/>
              <a:ext cx="2322140" cy="1903445"/>
            </a:xfrm>
            <a:custGeom>
              <a:avLst/>
              <a:gdLst>
                <a:gd name="connsiteX0" fmla="*/ 1080000 w 1082351"/>
                <a:gd name="connsiteY0" fmla="*/ 0 h 2006081"/>
                <a:gd name="connsiteX1" fmla="*/ 1082351 w 1082351"/>
                <a:gd name="connsiteY1" fmla="*/ 4367 h 2006081"/>
                <a:gd name="connsiteX2" fmla="*/ 1082351 w 1082351"/>
                <a:gd name="connsiteY2" fmla="*/ 2006081 h 2006081"/>
                <a:gd name="connsiteX3" fmla="*/ 0 w 1082351"/>
                <a:gd name="connsiteY3" fmla="*/ 2006081 h 200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2351" h="2006081">
                  <a:moveTo>
                    <a:pt x="1080000" y="0"/>
                  </a:moveTo>
                  <a:lnTo>
                    <a:pt x="1082351" y="4367"/>
                  </a:lnTo>
                  <a:lnTo>
                    <a:pt x="1082351" y="2006081"/>
                  </a:lnTo>
                  <a:lnTo>
                    <a:pt x="0" y="2006081"/>
                  </a:lnTo>
                  <a:close/>
                </a:path>
              </a:pathLst>
            </a:custGeom>
            <a:solidFill>
              <a:srgbClr val="538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C85177E-1A12-42A0-A64D-411D0E084A49}"/>
                </a:ext>
              </a:extLst>
            </p:cNvPr>
            <p:cNvSpPr/>
            <p:nvPr/>
          </p:nvSpPr>
          <p:spPr>
            <a:xfrm flipH="1">
              <a:off x="2328400" y="4954554"/>
              <a:ext cx="2322140" cy="1903445"/>
            </a:xfrm>
            <a:custGeom>
              <a:avLst/>
              <a:gdLst>
                <a:gd name="connsiteX0" fmla="*/ 1080000 w 1082351"/>
                <a:gd name="connsiteY0" fmla="*/ 0 h 2006081"/>
                <a:gd name="connsiteX1" fmla="*/ 1082351 w 1082351"/>
                <a:gd name="connsiteY1" fmla="*/ 4367 h 2006081"/>
                <a:gd name="connsiteX2" fmla="*/ 1082351 w 1082351"/>
                <a:gd name="connsiteY2" fmla="*/ 2006081 h 2006081"/>
                <a:gd name="connsiteX3" fmla="*/ 0 w 1082351"/>
                <a:gd name="connsiteY3" fmla="*/ 2006081 h 200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2351" h="2006081">
                  <a:moveTo>
                    <a:pt x="1080000" y="0"/>
                  </a:moveTo>
                  <a:lnTo>
                    <a:pt x="1082351" y="4367"/>
                  </a:lnTo>
                  <a:lnTo>
                    <a:pt x="1082351" y="2006081"/>
                  </a:lnTo>
                  <a:lnTo>
                    <a:pt x="0" y="2006081"/>
                  </a:lnTo>
                  <a:close/>
                </a:path>
              </a:pathLst>
            </a:custGeom>
            <a:solidFill>
              <a:srgbClr val="3A6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8BCC0F5-C51B-44A2-B1BD-5FF2105C5F31}"/>
                </a:ext>
              </a:extLst>
            </p:cNvPr>
            <p:cNvSpPr/>
            <p:nvPr/>
          </p:nvSpPr>
          <p:spPr>
            <a:xfrm>
              <a:off x="0" y="6448184"/>
              <a:ext cx="4650539" cy="409816"/>
            </a:xfrm>
            <a:prstGeom prst="triangle">
              <a:avLst>
                <a:gd name="adj" fmla="val 50109"/>
              </a:avLst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0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_3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C99D4AC-CDB7-4283-BCE5-46CAF4B8FE21}"/>
              </a:ext>
            </a:extLst>
          </p:cNvPr>
          <p:cNvSpPr/>
          <p:nvPr userDrawn="1"/>
        </p:nvSpPr>
        <p:spPr>
          <a:xfrm>
            <a:off x="11495314" y="0"/>
            <a:ext cx="690466" cy="584200"/>
          </a:xfrm>
          <a:prstGeom prst="parallelogram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8CF1AB66-3E1E-4B5D-B613-02E1C1E0E138}"/>
              </a:ext>
            </a:extLst>
          </p:cNvPr>
          <p:cNvSpPr/>
          <p:nvPr userDrawn="1"/>
        </p:nvSpPr>
        <p:spPr>
          <a:xfrm>
            <a:off x="11178072" y="0"/>
            <a:ext cx="858417" cy="584200"/>
          </a:xfrm>
          <a:prstGeom prst="parallelogram">
            <a:avLst/>
          </a:prstGeom>
          <a:solidFill>
            <a:srgbClr val="B97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0418501-88DE-4121-880D-0D5E79244BBF}"/>
              </a:ext>
            </a:extLst>
          </p:cNvPr>
          <p:cNvSpPr/>
          <p:nvPr userDrawn="1"/>
        </p:nvSpPr>
        <p:spPr>
          <a:xfrm>
            <a:off x="-1" y="0"/>
            <a:ext cx="11430000" cy="584200"/>
          </a:xfrm>
          <a:custGeom>
            <a:avLst/>
            <a:gdLst>
              <a:gd name="connsiteX0" fmla="*/ 0 w 11430000"/>
              <a:gd name="connsiteY0" fmla="*/ 0 h 584200"/>
              <a:gd name="connsiteX1" fmla="*/ 146050 w 11430000"/>
              <a:gd name="connsiteY1" fmla="*/ 0 h 584200"/>
              <a:gd name="connsiteX2" fmla="*/ 155511 w 11430000"/>
              <a:gd name="connsiteY2" fmla="*/ 0 h 584200"/>
              <a:gd name="connsiteX3" fmla="*/ 11430000 w 11430000"/>
              <a:gd name="connsiteY3" fmla="*/ 0 h 584200"/>
              <a:gd name="connsiteX4" fmla="*/ 11283950 w 11430000"/>
              <a:gd name="connsiteY4" fmla="*/ 584200 h 584200"/>
              <a:gd name="connsiteX5" fmla="*/ 155511 w 11430000"/>
              <a:gd name="connsiteY5" fmla="*/ 584200 h 584200"/>
              <a:gd name="connsiteX6" fmla="*/ 0 w 11430000"/>
              <a:gd name="connsiteY6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0" h="584200">
                <a:moveTo>
                  <a:pt x="0" y="0"/>
                </a:moveTo>
                <a:lnTo>
                  <a:pt x="146050" y="0"/>
                </a:lnTo>
                <a:lnTo>
                  <a:pt x="155511" y="0"/>
                </a:lnTo>
                <a:lnTo>
                  <a:pt x="11430000" y="0"/>
                </a:lnTo>
                <a:lnTo>
                  <a:pt x="11283950" y="584200"/>
                </a:lnTo>
                <a:lnTo>
                  <a:pt x="155511" y="584200"/>
                </a:lnTo>
                <a:lnTo>
                  <a:pt x="0" y="5842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FC8C10-F8BD-4D43-95CD-ED011FB72A33}"/>
              </a:ext>
            </a:extLst>
          </p:cNvPr>
          <p:cNvSpPr/>
          <p:nvPr userDrawn="1"/>
        </p:nvSpPr>
        <p:spPr>
          <a:xfrm>
            <a:off x="5873620" y="6489700"/>
            <a:ext cx="444759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4E7AF-639B-4EDB-A50E-5A1789CF271F}"/>
              </a:ext>
            </a:extLst>
          </p:cNvPr>
          <p:cNvSpPr txBox="1"/>
          <p:nvPr userDrawn="1"/>
        </p:nvSpPr>
        <p:spPr>
          <a:xfrm>
            <a:off x="5876227" y="656612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2C341CC-423A-4157-9141-EEDFF960CC34}" type="slidenum">
              <a:rPr lang="en-US" altLang="ko-KR" sz="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sz="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46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EB9C3BD9-A8A4-4CC0-8076-16C44BE8C5F6}"/>
              </a:ext>
            </a:extLst>
          </p:cNvPr>
          <p:cNvSpPr/>
          <p:nvPr userDrawn="1"/>
        </p:nvSpPr>
        <p:spPr>
          <a:xfrm rot="5400000">
            <a:off x="12700" y="99060"/>
            <a:ext cx="482600" cy="508000"/>
          </a:xfrm>
          <a:prstGeom prst="rtTriangle">
            <a:avLst/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3AB892E4-5734-460F-BF32-99CF06625499}"/>
              </a:ext>
            </a:extLst>
          </p:cNvPr>
          <p:cNvSpPr/>
          <p:nvPr userDrawn="1"/>
        </p:nvSpPr>
        <p:spPr>
          <a:xfrm>
            <a:off x="1" y="0"/>
            <a:ext cx="11989836" cy="584200"/>
          </a:xfrm>
          <a:prstGeom prst="parallelogram">
            <a:avLst>
              <a:gd name="adj" fmla="val 95274"/>
            </a:avLst>
          </a:prstGeom>
          <a:solidFill>
            <a:srgbClr val="B97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1AAC2C25-3C3C-44A7-9CD9-3F86E31847A6}"/>
              </a:ext>
            </a:extLst>
          </p:cNvPr>
          <p:cNvSpPr/>
          <p:nvPr userDrawn="1"/>
        </p:nvSpPr>
        <p:spPr>
          <a:xfrm rot="16200000">
            <a:off x="11607541" y="-259"/>
            <a:ext cx="584200" cy="584718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778E-2E3C-4B83-A68C-ED9947011013}"/>
              </a:ext>
            </a:extLst>
          </p:cNvPr>
          <p:cNvSpPr txBox="1"/>
          <p:nvPr userDrawn="1"/>
        </p:nvSpPr>
        <p:spPr>
          <a:xfrm>
            <a:off x="5796078" y="6587413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D0032F82-6A72-4D18-9910-7AB4FEC340CD}" type="slidenum"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61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FBF7D4B-8210-4F9D-B5AB-7C874CB7137D}"/>
              </a:ext>
            </a:extLst>
          </p:cNvPr>
          <p:cNvSpPr/>
          <p:nvPr userDrawn="1"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E6FB6B-86F5-497E-96AD-F44E49889264}"/>
              </a:ext>
            </a:extLst>
          </p:cNvPr>
          <p:cNvSpPr/>
          <p:nvPr userDrawn="1"/>
        </p:nvSpPr>
        <p:spPr>
          <a:xfrm>
            <a:off x="182880" y="182880"/>
            <a:ext cx="11816232" cy="6482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80C22B3-D49F-4C94-B959-35E9B4E92D9B}"/>
              </a:ext>
            </a:extLst>
          </p:cNvPr>
          <p:cNvSpPr/>
          <p:nvPr userDrawn="1"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FCCD84-9DF0-4F38-8A59-FF7105508302}"/>
              </a:ext>
            </a:extLst>
          </p:cNvPr>
          <p:cNvSpPr/>
          <p:nvPr userDrawn="1"/>
        </p:nvSpPr>
        <p:spPr>
          <a:xfrm>
            <a:off x="182880" y="182880"/>
            <a:ext cx="11816232" cy="601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33A97-4A90-4572-8B42-715B5F56EA8F}"/>
              </a:ext>
            </a:extLst>
          </p:cNvPr>
          <p:cNvSpPr txBox="1"/>
          <p:nvPr userDrawn="1"/>
        </p:nvSpPr>
        <p:spPr>
          <a:xfrm>
            <a:off x="11460578" y="6385728"/>
            <a:ext cx="650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46A127A-73C4-4EB9-8BBA-5301AC855AEF}" type="slidenum">
              <a:rPr lang="en-US" altLang="ko-KR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0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48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8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AD607CA-896A-4D48-8E82-924DB76760A9}"/>
              </a:ext>
            </a:extLst>
          </p:cNvPr>
          <p:cNvSpPr/>
          <p:nvPr/>
        </p:nvSpPr>
        <p:spPr>
          <a:xfrm>
            <a:off x="0" y="0"/>
            <a:ext cx="12192000" cy="600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73BB99-4B1B-4E63-9665-F72BCD29B35E}"/>
              </a:ext>
            </a:extLst>
          </p:cNvPr>
          <p:cNvSpPr/>
          <p:nvPr/>
        </p:nvSpPr>
        <p:spPr>
          <a:xfrm>
            <a:off x="5907088" y="6497638"/>
            <a:ext cx="374650" cy="360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8" name="TextBox 2">
            <a:extLst>
              <a:ext uri="{FF2B5EF4-FFF2-40B4-BE49-F238E27FC236}">
                <a16:creationId xmlns:a16="http://schemas.microsoft.com/office/drawing/2014/main" id="{42366B40-46B1-459F-9CEB-6099FBD2D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1050" y="6580188"/>
            <a:ext cx="4730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fld id="{A23820D3-279A-4935-B563-AD79D6027581}" type="slidenum">
              <a:rPr lang="ko-KR" altLang="en-US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defRPr/>
              </a:pPr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4680CA-82A4-41E5-99DD-66756C1100F5}"/>
              </a:ext>
            </a:extLst>
          </p:cNvPr>
          <p:cNvSpPr/>
          <p:nvPr/>
        </p:nvSpPr>
        <p:spPr>
          <a:xfrm>
            <a:off x="-503238" y="635000"/>
            <a:ext cx="400050" cy="400050"/>
          </a:xfrm>
          <a:prstGeom prst="rect">
            <a:avLst/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FC2C8-308E-4EF8-A57B-876A8C08134E}"/>
              </a:ext>
            </a:extLst>
          </p:cNvPr>
          <p:cNvSpPr/>
          <p:nvPr/>
        </p:nvSpPr>
        <p:spPr>
          <a:xfrm>
            <a:off x="-503238" y="1082675"/>
            <a:ext cx="400050" cy="401638"/>
          </a:xfrm>
          <a:prstGeom prst="rect">
            <a:avLst/>
          </a:prstGeom>
          <a:solidFill>
            <a:srgbClr val="43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5E9D29-8DFC-4F6F-ADAD-7BA93A1929EE}"/>
              </a:ext>
            </a:extLst>
          </p:cNvPr>
          <p:cNvSpPr/>
          <p:nvPr/>
        </p:nvSpPr>
        <p:spPr>
          <a:xfrm>
            <a:off x="-503238" y="1539875"/>
            <a:ext cx="400050" cy="401638"/>
          </a:xfrm>
          <a:prstGeom prst="rect">
            <a:avLst/>
          </a:prstGeom>
          <a:solidFill>
            <a:srgbClr val="5E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34D372-4E5B-441B-8C3F-92E2772EEC93}"/>
              </a:ext>
            </a:extLst>
          </p:cNvPr>
          <p:cNvSpPr/>
          <p:nvPr/>
        </p:nvSpPr>
        <p:spPr>
          <a:xfrm>
            <a:off x="-503238" y="1987550"/>
            <a:ext cx="400050" cy="401638"/>
          </a:xfrm>
          <a:prstGeom prst="rect">
            <a:avLst/>
          </a:prstGeom>
          <a:solidFill>
            <a:srgbClr val="77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7" name="그림 14">
            <a:extLst>
              <a:ext uri="{FF2B5EF4-FFF2-40B4-BE49-F238E27FC236}">
                <a16:creationId xmlns:a16="http://schemas.microsoft.com/office/drawing/2014/main" id="{B54901B2-4A1B-4EDB-935A-802D8FEA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0"/>
          <a:stretch>
            <a:fillRect/>
          </a:stretch>
        </p:blipFill>
        <p:spPr bwMode="auto">
          <a:xfrm>
            <a:off x="-736600" y="2530475"/>
            <a:ext cx="7366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그림 15">
            <a:extLst>
              <a:ext uri="{FF2B5EF4-FFF2-40B4-BE49-F238E27FC236}">
                <a16:creationId xmlns:a16="http://schemas.microsoft.com/office/drawing/2014/main" id="{26356812-5D3D-4511-8731-8F9521702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4" r="38203"/>
          <a:stretch>
            <a:fillRect/>
          </a:stretch>
        </p:blipFill>
        <p:spPr bwMode="auto">
          <a:xfrm>
            <a:off x="-1492250" y="600075"/>
            <a:ext cx="484187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그림 17">
            <a:extLst>
              <a:ext uri="{FF2B5EF4-FFF2-40B4-BE49-F238E27FC236}">
                <a16:creationId xmlns:a16="http://schemas.microsoft.com/office/drawing/2014/main" id="{7A2004C8-0285-4B60-9BD8-84B18A85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58"/>
          <a:stretch>
            <a:fillRect/>
          </a:stretch>
        </p:blipFill>
        <p:spPr bwMode="auto">
          <a:xfrm>
            <a:off x="-1390650" y="2530475"/>
            <a:ext cx="5969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FA1336-AA72-4D2D-990C-B8B395FA3213}"/>
              </a:ext>
            </a:extLst>
          </p:cNvPr>
          <p:cNvSpPr/>
          <p:nvPr/>
        </p:nvSpPr>
        <p:spPr>
          <a:xfrm>
            <a:off x="-938213" y="635000"/>
            <a:ext cx="401638" cy="400050"/>
          </a:xfrm>
          <a:prstGeom prst="rect">
            <a:avLst/>
          </a:prstGeom>
          <a:solidFill>
            <a:srgbClr val="33D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68D120-ECCB-470A-AEDB-E132869F0391}"/>
              </a:ext>
            </a:extLst>
          </p:cNvPr>
          <p:cNvSpPr/>
          <p:nvPr/>
        </p:nvSpPr>
        <p:spPr>
          <a:xfrm>
            <a:off x="-938213" y="1082675"/>
            <a:ext cx="401638" cy="401638"/>
          </a:xfrm>
          <a:prstGeom prst="rect">
            <a:avLst/>
          </a:prstGeom>
          <a:solidFill>
            <a:srgbClr val="0F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002411-9A0B-45E3-874A-B8872A8BBE97}"/>
              </a:ext>
            </a:extLst>
          </p:cNvPr>
          <p:cNvSpPr/>
          <p:nvPr/>
        </p:nvSpPr>
        <p:spPr>
          <a:xfrm>
            <a:off x="-938213" y="1539875"/>
            <a:ext cx="401638" cy="401638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B3ABD7-294A-4459-BDFD-843AA923F4B1}"/>
              </a:ext>
            </a:extLst>
          </p:cNvPr>
          <p:cNvSpPr/>
          <p:nvPr/>
        </p:nvSpPr>
        <p:spPr>
          <a:xfrm>
            <a:off x="-938213" y="1987550"/>
            <a:ext cx="401638" cy="401638"/>
          </a:xfrm>
          <a:prstGeom prst="rect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06917E-AE44-4AE7-9B49-A34B1D6868DF}"/>
              </a:ext>
            </a:extLst>
          </p:cNvPr>
          <p:cNvSpPr/>
          <p:nvPr/>
        </p:nvSpPr>
        <p:spPr>
          <a:xfrm>
            <a:off x="-503238" y="174625"/>
            <a:ext cx="400050" cy="400050"/>
          </a:xfrm>
          <a:prstGeom prst="rect">
            <a:avLst/>
          </a:prstGeom>
          <a:solidFill>
            <a:srgbClr val="B97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F7EE34-D66B-491A-BFF1-93015629CCB5}"/>
              </a:ext>
            </a:extLst>
          </p:cNvPr>
          <p:cNvSpPr/>
          <p:nvPr userDrawn="1"/>
        </p:nvSpPr>
        <p:spPr>
          <a:xfrm>
            <a:off x="0" y="0"/>
            <a:ext cx="12192000" cy="600075"/>
          </a:xfrm>
          <a:prstGeom prst="rect">
            <a:avLst/>
          </a:prstGeom>
          <a:solidFill>
            <a:srgbClr val="4376A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2E8F4C-FB7F-422C-AAD9-BF36DF24BE46}"/>
              </a:ext>
            </a:extLst>
          </p:cNvPr>
          <p:cNvSpPr/>
          <p:nvPr userDrawn="1"/>
        </p:nvSpPr>
        <p:spPr>
          <a:xfrm>
            <a:off x="5907088" y="6497638"/>
            <a:ext cx="374650" cy="360362"/>
          </a:xfrm>
          <a:prstGeom prst="rect">
            <a:avLst/>
          </a:prstGeom>
          <a:solidFill>
            <a:srgbClr val="4376A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7C34368E-2CB2-41C6-AA2F-D166504F5E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61050" y="6580188"/>
            <a:ext cx="4730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fld id="{CDA6B489-3885-4489-B0BF-9512F242DAAC}" type="slidenum">
              <a:rPr lang="ko-KR" altLang="en-US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defRPr/>
              </a:pPr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76DB86-74B2-4AEB-9505-CE8438ECED42}"/>
              </a:ext>
            </a:extLst>
          </p:cNvPr>
          <p:cNvSpPr/>
          <p:nvPr userDrawn="1"/>
        </p:nvSpPr>
        <p:spPr>
          <a:xfrm>
            <a:off x="-503238" y="635000"/>
            <a:ext cx="400050" cy="400050"/>
          </a:xfrm>
          <a:prstGeom prst="rect">
            <a:avLst/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42D8DE-D1DA-43F0-9CF6-2DB3A02D30A8}"/>
              </a:ext>
            </a:extLst>
          </p:cNvPr>
          <p:cNvSpPr/>
          <p:nvPr userDrawn="1"/>
        </p:nvSpPr>
        <p:spPr>
          <a:xfrm>
            <a:off x="-503238" y="1082675"/>
            <a:ext cx="400050" cy="401638"/>
          </a:xfrm>
          <a:prstGeom prst="rect">
            <a:avLst/>
          </a:prstGeom>
          <a:solidFill>
            <a:srgbClr val="43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B5C6B2-5300-4F93-AFF5-BADFE6E9CA78}"/>
              </a:ext>
            </a:extLst>
          </p:cNvPr>
          <p:cNvSpPr/>
          <p:nvPr userDrawn="1"/>
        </p:nvSpPr>
        <p:spPr>
          <a:xfrm>
            <a:off x="-503238" y="1539875"/>
            <a:ext cx="400050" cy="401638"/>
          </a:xfrm>
          <a:prstGeom prst="rect">
            <a:avLst/>
          </a:prstGeom>
          <a:solidFill>
            <a:srgbClr val="5E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92F2BC-E5C8-4851-BE8E-BE44412D0BCB}"/>
              </a:ext>
            </a:extLst>
          </p:cNvPr>
          <p:cNvSpPr/>
          <p:nvPr userDrawn="1"/>
        </p:nvSpPr>
        <p:spPr>
          <a:xfrm>
            <a:off x="-503238" y="1987550"/>
            <a:ext cx="400050" cy="401638"/>
          </a:xfrm>
          <a:prstGeom prst="rect">
            <a:avLst/>
          </a:prstGeom>
          <a:solidFill>
            <a:srgbClr val="77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72" name="그림 14">
            <a:extLst>
              <a:ext uri="{FF2B5EF4-FFF2-40B4-BE49-F238E27FC236}">
                <a16:creationId xmlns:a16="http://schemas.microsoft.com/office/drawing/2014/main" id="{FA8282FB-DABD-4A29-AA23-E84D972DB8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0"/>
          <a:stretch>
            <a:fillRect/>
          </a:stretch>
        </p:blipFill>
        <p:spPr bwMode="auto">
          <a:xfrm>
            <a:off x="-736600" y="2530475"/>
            <a:ext cx="7366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그림 15">
            <a:extLst>
              <a:ext uri="{FF2B5EF4-FFF2-40B4-BE49-F238E27FC236}">
                <a16:creationId xmlns:a16="http://schemas.microsoft.com/office/drawing/2014/main" id="{6E6385D2-C330-4E7E-BBA8-A8409E4FA9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4" r="38203"/>
          <a:stretch>
            <a:fillRect/>
          </a:stretch>
        </p:blipFill>
        <p:spPr bwMode="auto">
          <a:xfrm>
            <a:off x="-1492250" y="600075"/>
            <a:ext cx="484187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4" name="그림 17">
            <a:extLst>
              <a:ext uri="{FF2B5EF4-FFF2-40B4-BE49-F238E27FC236}">
                <a16:creationId xmlns:a16="http://schemas.microsoft.com/office/drawing/2014/main" id="{CC1DD2A9-C2E6-4071-8C43-41AB592863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58"/>
          <a:stretch>
            <a:fillRect/>
          </a:stretch>
        </p:blipFill>
        <p:spPr bwMode="auto">
          <a:xfrm>
            <a:off x="-1390650" y="2530475"/>
            <a:ext cx="5969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89BC691-991E-411F-A5ED-BDFA0DD24FD9}"/>
              </a:ext>
            </a:extLst>
          </p:cNvPr>
          <p:cNvSpPr/>
          <p:nvPr userDrawn="1"/>
        </p:nvSpPr>
        <p:spPr>
          <a:xfrm>
            <a:off x="-938213" y="635000"/>
            <a:ext cx="401638" cy="400050"/>
          </a:xfrm>
          <a:prstGeom prst="rect">
            <a:avLst/>
          </a:prstGeom>
          <a:solidFill>
            <a:srgbClr val="33D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6335E1-738A-4217-B076-A6B0C5411E22}"/>
              </a:ext>
            </a:extLst>
          </p:cNvPr>
          <p:cNvSpPr/>
          <p:nvPr userDrawn="1"/>
        </p:nvSpPr>
        <p:spPr>
          <a:xfrm>
            <a:off x="-938213" y="1082675"/>
            <a:ext cx="401638" cy="401638"/>
          </a:xfrm>
          <a:prstGeom prst="rect">
            <a:avLst/>
          </a:prstGeom>
          <a:solidFill>
            <a:srgbClr val="0F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4324D3-345C-4DE2-83D4-3C04CB56A15F}"/>
              </a:ext>
            </a:extLst>
          </p:cNvPr>
          <p:cNvSpPr/>
          <p:nvPr userDrawn="1"/>
        </p:nvSpPr>
        <p:spPr>
          <a:xfrm>
            <a:off x="-938213" y="1539875"/>
            <a:ext cx="401638" cy="401638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E575ECC-7396-4653-B2FD-B019F0ACEE41}"/>
              </a:ext>
            </a:extLst>
          </p:cNvPr>
          <p:cNvSpPr/>
          <p:nvPr userDrawn="1"/>
        </p:nvSpPr>
        <p:spPr>
          <a:xfrm>
            <a:off x="-938213" y="1987550"/>
            <a:ext cx="401638" cy="401638"/>
          </a:xfrm>
          <a:prstGeom prst="rect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F2E95A-4996-4250-BBF1-1A53652CEDA2}"/>
              </a:ext>
            </a:extLst>
          </p:cNvPr>
          <p:cNvSpPr/>
          <p:nvPr userDrawn="1"/>
        </p:nvSpPr>
        <p:spPr>
          <a:xfrm>
            <a:off x="-503238" y="174625"/>
            <a:ext cx="400050" cy="400050"/>
          </a:xfrm>
          <a:prstGeom prst="rect">
            <a:avLst/>
          </a:prstGeom>
          <a:solidFill>
            <a:srgbClr val="B97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0E0AC40-9CCC-40B2-B679-53677A84B349}"/>
              </a:ext>
            </a:extLst>
          </p:cNvPr>
          <p:cNvSpPr/>
          <p:nvPr userDrawn="1"/>
        </p:nvSpPr>
        <p:spPr>
          <a:xfrm>
            <a:off x="-938213" y="187131"/>
            <a:ext cx="401638" cy="400050"/>
          </a:xfrm>
          <a:prstGeom prst="rect">
            <a:avLst/>
          </a:prstGeom>
          <a:solidFill>
            <a:srgbClr val="DF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5" r:id="rId1"/>
    <p:sldLayoutId id="2147485074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4572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9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3" r:id="rId1"/>
    <p:sldLayoutId id="2147485078" r:id="rId2"/>
    <p:sldLayoutId id="2147485066" r:id="rId3"/>
    <p:sldLayoutId id="2147485056" r:id="rId4"/>
    <p:sldLayoutId id="2147485075" r:id="rId5"/>
    <p:sldLayoutId id="2147485076" r:id="rId6"/>
    <p:sldLayoutId id="2147485077" r:id="rId7"/>
    <p:sldLayoutId id="2147485079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A9F8904-6B9B-4A37-81B6-96CBF38AF5FE}"/>
              </a:ext>
            </a:extLst>
          </p:cNvPr>
          <p:cNvCxnSpPr/>
          <p:nvPr userDrawn="1"/>
        </p:nvCxnSpPr>
        <p:spPr>
          <a:xfrm>
            <a:off x="1150938" y="0"/>
            <a:ext cx="0" cy="6858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FDEBF19-0894-47F1-AE64-E4BC6AC624F8}"/>
              </a:ext>
            </a:extLst>
          </p:cNvPr>
          <p:cNvCxnSpPr/>
          <p:nvPr userDrawn="1"/>
        </p:nvCxnSpPr>
        <p:spPr>
          <a:xfrm>
            <a:off x="11041063" y="0"/>
            <a:ext cx="0" cy="6858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42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6BE04A-4639-4A4C-BB99-0F838FB56CC9}"/>
              </a:ext>
            </a:extLst>
          </p:cNvPr>
          <p:cNvSpPr/>
          <p:nvPr/>
        </p:nvSpPr>
        <p:spPr>
          <a:xfrm>
            <a:off x="-59" y="68581"/>
            <a:ext cx="2960973" cy="6649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9858" name="Picture 2" descr="baby in white knit cap lying on green fur textile">
            <a:extLst>
              <a:ext uri="{FF2B5EF4-FFF2-40B4-BE49-F238E27FC236}">
                <a16:creationId xmlns:a16="http://schemas.microsoft.com/office/drawing/2014/main" id="{5DA78F59-2746-4FF6-A949-EBBE8439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79" y="68581"/>
            <a:ext cx="9625826" cy="628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1E084-13FC-443E-8087-09B4C0139F3E}"/>
              </a:ext>
            </a:extLst>
          </p:cNvPr>
          <p:cNvSpPr/>
          <p:nvPr/>
        </p:nvSpPr>
        <p:spPr>
          <a:xfrm>
            <a:off x="0" y="0"/>
            <a:ext cx="12191605" cy="68581"/>
          </a:xfrm>
          <a:prstGeom prst="rect">
            <a:avLst/>
          </a:prstGeom>
          <a:solidFill>
            <a:srgbClr val="87A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D11D11-5F8C-4610-A230-06D14B65437B}"/>
              </a:ext>
            </a:extLst>
          </p:cNvPr>
          <p:cNvSpPr/>
          <p:nvPr/>
        </p:nvSpPr>
        <p:spPr>
          <a:xfrm>
            <a:off x="-59" y="34290"/>
            <a:ext cx="12201824" cy="6649210"/>
          </a:xfrm>
          <a:prstGeom prst="rect">
            <a:avLst/>
          </a:prstGeom>
          <a:solidFill>
            <a:schemeClr val="tx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D1D30-9C47-4DD0-9DB5-0306F4F5BED1}"/>
              </a:ext>
            </a:extLst>
          </p:cNvPr>
          <p:cNvSpPr txBox="1"/>
          <p:nvPr/>
        </p:nvSpPr>
        <p:spPr>
          <a:xfrm>
            <a:off x="694516" y="1671675"/>
            <a:ext cx="85064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spc="-5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6000" b="1" spc="-50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졸업작품 발표</a:t>
            </a:r>
            <a:endParaRPr lang="ko-KR" altLang="en-US" sz="1100" b="1" spc="-50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B5295-3539-4991-9D86-5253572BFD93}"/>
              </a:ext>
            </a:extLst>
          </p:cNvPr>
          <p:cNvSpPr txBox="1"/>
          <p:nvPr/>
        </p:nvSpPr>
        <p:spPr>
          <a:xfrm>
            <a:off x="694516" y="2783270"/>
            <a:ext cx="8506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spc="-50" dirty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유아용품 중고거래 사이트</a:t>
            </a:r>
            <a:endParaRPr lang="ko-KR" altLang="en-US" sz="300" b="1" spc="-50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FA9D2D-FDC8-497F-8B22-2DBC24D712B2}"/>
              </a:ext>
            </a:extLst>
          </p:cNvPr>
          <p:cNvSpPr txBox="1"/>
          <p:nvPr/>
        </p:nvSpPr>
        <p:spPr>
          <a:xfrm>
            <a:off x="689767" y="5733106"/>
            <a:ext cx="1046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2021-04-08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BA072-B23E-46FB-BDDE-9896CE0F3253}"/>
              </a:ext>
            </a:extLst>
          </p:cNvPr>
          <p:cNvSpPr txBox="1"/>
          <p:nvPr/>
        </p:nvSpPr>
        <p:spPr>
          <a:xfrm>
            <a:off x="694516" y="5436304"/>
            <a:ext cx="3235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MoonShot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김연중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유지웅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황예림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ED76D0F-B5BC-4C7C-BC81-A055558D3269}"/>
              </a:ext>
            </a:extLst>
          </p:cNvPr>
          <p:cNvSpPr/>
          <p:nvPr/>
        </p:nvSpPr>
        <p:spPr>
          <a:xfrm>
            <a:off x="0" y="6116319"/>
            <a:ext cx="12192000" cy="741681"/>
          </a:xfrm>
          <a:custGeom>
            <a:avLst/>
            <a:gdLst>
              <a:gd name="connsiteX0" fmla="*/ 6096000 w 12192000"/>
              <a:gd name="connsiteY0" fmla="*/ 0 h 811764"/>
              <a:gd name="connsiteX1" fmla="*/ 8163667 w 12192000"/>
              <a:gd name="connsiteY1" fmla="*/ 247894 h 811764"/>
              <a:gd name="connsiteX2" fmla="*/ 8173861 w 12192000"/>
              <a:gd name="connsiteY2" fmla="*/ 257027 h 811764"/>
              <a:gd name="connsiteX3" fmla="*/ 12192000 w 12192000"/>
              <a:gd name="connsiteY3" fmla="*/ 257027 h 811764"/>
              <a:gd name="connsiteX4" fmla="*/ 12192000 w 12192000"/>
              <a:gd name="connsiteY4" fmla="*/ 811763 h 811764"/>
              <a:gd name="connsiteX5" fmla="*/ 6096055 w 12192000"/>
              <a:gd name="connsiteY5" fmla="*/ 811763 h 811764"/>
              <a:gd name="connsiteX6" fmla="*/ 6096000 w 12192000"/>
              <a:gd name="connsiteY6" fmla="*/ 811764 h 811764"/>
              <a:gd name="connsiteX7" fmla="*/ 6095946 w 12192000"/>
              <a:gd name="connsiteY7" fmla="*/ 811763 h 811764"/>
              <a:gd name="connsiteX8" fmla="*/ 0 w 12192000"/>
              <a:gd name="connsiteY8" fmla="*/ 811763 h 811764"/>
              <a:gd name="connsiteX9" fmla="*/ 0 w 12192000"/>
              <a:gd name="connsiteY9" fmla="*/ 257027 h 811764"/>
              <a:gd name="connsiteX10" fmla="*/ 4018139 w 12192000"/>
              <a:gd name="connsiteY10" fmla="*/ 257027 h 811764"/>
              <a:gd name="connsiteX11" fmla="*/ 4028333 w 12192000"/>
              <a:gd name="connsiteY11" fmla="*/ 247894 h 811764"/>
              <a:gd name="connsiteX12" fmla="*/ 6096000 w 12192000"/>
              <a:gd name="connsiteY12" fmla="*/ 0 h 81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811764">
                <a:moveTo>
                  <a:pt x="6096000" y="0"/>
                </a:moveTo>
                <a:cubicBezTo>
                  <a:pt x="7025501" y="0"/>
                  <a:pt x="7823008" y="102217"/>
                  <a:pt x="8163667" y="247894"/>
                </a:cubicBezTo>
                <a:lnTo>
                  <a:pt x="8173861" y="257027"/>
                </a:lnTo>
                <a:lnTo>
                  <a:pt x="12192000" y="257027"/>
                </a:lnTo>
                <a:lnTo>
                  <a:pt x="12192000" y="811763"/>
                </a:lnTo>
                <a:lnTo>
                  <a:pt x="6096055" y="811763"/>
                </a:lnTo>
                <a:lnTo>
                  <a:pt x="6096000" y="811764"/>
                </a:lnTo>
                <a:lnTo>
                  <a:pt x="6095946" y="811763"/>
                </a:lnTo>
                <a:lnTo>
                  <a:pt x="0" y="811763"/>
                </a:lnTo>
                <a:lnTo>
                  <a:pt x="0" y="257027"/>
                </a:lnTo>
                <a:lnTo>
                  <a:pt x="4018139" y="257027"/>
                </a:lnTo>
                <a:lnTo>
                  <a:pt x="4028333" y="247894"/>
                </a:lnTo>
                <a:cubicBezTo>
                  <a:pt x="4368993" y="102217"/>
                  <a:pt x="5166500" y="0"/>
                  <a:pt x="6096000" y="0"/>
                </a:cubicBezTo>
                <a:close/>
              </a:path>
            </a:pathLst>
          </a:cu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D150E-5837-4D40-A7E4-7762797B1E62}"/>
              </a:ext>
            </a:extLst>
          </p:cNvPr>
          <p:cNvSpPr txBox="1"/>
          <p:nvPr/>
        </p:nvSpPr>
        <p:spPr>
          <a:xfrm>
            <a:off x="694516" y="1241535"/>
            <a:ext cx="8506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 </a:t>
            </a:r>
            <a:r>
              <a:rPr lang="ko-KR" altLang="en-US" sz="2000" b="1" spc="-50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멀티미디어학과</a:t>
            </a:r>
            <a:endParaRPr lang="ko-KR" altLang="en-US" sz="300" b="1" spc="-50" dirty="0">
              <a:solidFill>
                <a:schemeClr val="tx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61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B44FF41-B4A0-4671-9C0E-C035B5F575E5}"/>
              </a:ext>
            </a:extLst>
          </p:cNvPr>
          <p:cNvCxnSpPr/>
          <p:nvPr/>
        </p:nvCxnSpPr>
        <p:spPr>
          <a:xfrm>
            <a:off x="809628" y="1684084"/>
            <a:ext cx="1924050" cy="0"/>
          </a:xfrm>
          <a:prstGeom prst="line">
            <a:avLst/>
          </a:prstGeom>
          <a:ln w="76200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00E779-A0F4-4E03-A6F9-3735179657DE}"/>
              </a:ext>
            </a:extLst>
          </p:cNvPr>
          <p:cNvCxnSpPr/>
          <p:nvPr/>
        </p:nvCxnSpPr>
        <p:spPr>
          <a:xfrm>
            <a:off x="6094413" y="1002230"/>
            <a:ext cx="0" cy="52689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4">
            <a:extLst>
              <a:ext uri="{FF2B5EF4-FFF2-40B4-BE49-F238E27FC236}">
                <a16:creationId xmlns:a16="http://schemas.microsoft.com/office/drawing/2014/main" id="{5EB64BBE-EB9E-4A83-A32B-D54C9B9E1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73" y="1237871"/>
            <a:ext cx="5135216" cy="3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400"/>
              </a:lnSpc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회원가입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-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로그인 구현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0780D-5330-479A-96DA-83B1F089C712}"/>
              </a:ext>
            </a:extLst>
          </p:cNvPr>
          <p:cNvSpPr txBox="1"/>
          <p:nvPr/>
        </p:nvSpPr>
        <p:spPr>
          <a:xfrm>
            <a:off x="602060" y="111967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발표 이후 진행사항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72235-6F0B-4C44-9D18-AFFAA3D50E4F}"/>
              </a:ext>
            </a:extLst>
          </p:cNvPr>
          <p:cNvSpPr txBox="1"/>
          <p:nvPr/>
        </p:nvSpPr>
        <p:spPr>
          <a:xfrm>
            <a:off x="488979" y="2094816"/>
            <a:ext cx="4489398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 사이트 회원가입 구현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중고거래에 필요한 주소까지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입력받음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후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물건 판매하기가 가능함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C06B3-922F-4C51-9378-8A9079E1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46" y="935487"/>
            <a:ext cx="5048955" cy="5734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367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B44FF41-B4A0-4671-9C0E-C035B5F575E5}"/>
              </a:ext>
            </a:extLst>
          </p:cNvPr>
          <p:cNvCxnSpPr/>
          <p:nvPr/>
        </p:nvCxnSpPr>
        <p:spPr>
          <a:xfrm>
            <a:off x="809628" y="1684084"/>
            <a:ext cx="1924050" cy="0"/>
          </a:xfrm>
          <a:prstGeom prst="line">
            <a:avLst/>
          </a:prstGeom>
          <a:ln w="76200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00E779-A0F4-4E03-A6F9-3735179657DE}"/>
              </a:ext>
            </a:extLst>
          </p:cNvPr>
          <p:cNvCxnSpPr/>
          <p:nvPr/>
        </p:nvCxnSpPr>
        <p:spPr>
          <a:xfrm>
            <a:off x="6094413" y="1002230"/>
            <a:ext cx="0" cy="52689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4">
            <a:extLst>
              <a:ext uri="{FF2B5EF4-FFF2-40B4-BE49-F238E27FC236}">
                <a16:creationId xmlns:a16="http://schemas.microsoft.com/office/drawing/2014/main" id="{5EB64BBE-EB9E-4A83-A32B-D54C9B9E1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73" y="1237871"/>
            <a:ext cx="5135216" cy="3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400"/>
              </a:lnSpc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물건 판매하기 글 구현 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0780D-5330-479A-96DA-83B1F089C712}"/>
              </a:ext>
            </a:extLst>
          </p:cNvPr>
          <p:cNvSpPr txBox="1"/>
          <p:nvPr/>
        </p:nvSpPr>
        <p:spPr>
          <a:xfrm>
            <a:off x="602060" y="111967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발표 이후 진행사항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72235-6F0B-4C44-9D18-AFFAA3D50E4F}"/>
              </a:ext>
            </a:extLst>
          </p:cNvPr>
          <p:cNvSpPr txBox="1"/>
          <p:nvPr/>
        </p:nvSpPr>
        <p:spPr>
          <a:xfrm>
            <a:off x="488978" y="2094816"/>
            <a:ext cx="4604847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중고품 사진을 최대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장까지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입력받음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중고품 관련 정보를 입력 후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메인과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카테고리 화면에서 확인 가능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03F613-E4CA-444A-9E54-75C6F95D3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997" y="1136024"/>
            <a:ext cx="3810532" cy="5001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049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B44FF41-B4A0-4671-9C0E-C035B5F575E5}"/>
              </a:ext>
            </a:extLst>
          </p:cNvPr>
          <p:cNvCxnSpPr/>
          <p:nvPr/>
        </p:nvCxnSpPr>
        <p:spPr>
          <a:xfrm>
            <a:off x="809628" y="1684084"/>
            <a:ext cx="1924050" cy="0"/>
          </a:xfrm>
          <a:prstGeom prst="line">
            <a:avLst/>
          </a:prstGeom>
          <a:ln w="76200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00E779-A0F4-4E03-A6F9-3735179657DE}"/>
              </a:ext>
            </a:extLst>
          </p:cNvPr>
          <p:cNvCxnSpPr/>
          <p:nvPr/>
        </p:nvCxnSpPr>
        <p:spPr>
          <a:xfrm>
            <a:off x="6094413" y="1002230"/>
            <a:ext cx="0" cy="52689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4">
            <a:extLst>
              <a:ext uri="{FF2B5EF4-FFF2-40B4-BE49-F238E27FC236}">
                <a16:creationId xmlns:a16="http://schemas.microsoft.com/office/drawing/2014/main" id="{5EB64BBE-EB9E-4A83-A32B-D54C9B9E1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73" y="1237871"/>
            <a:ext cx="5135216" cy="3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400"/>
              </a:lnSpc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상세보기 페이지 구현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0780D-5330-479A-96DA-83B1F089C712}"/>
              </a:ext>
            </a:extLst>
          </p:cNvPr>
          <p:cNvSpPr txBox="1"/>
          <p:nvPr/>
        </p:nvSpPr>
        <p:spPr>
          <a:xfrm>
            <a:off x="602060" y="111967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발표 이후 진행사항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72235-6F0B-4C44-9D18-AFFAA3D50E4F}"/>
              </a:ext>
            </a:extLst>
          </p:cNvPr>
          <p:cNvSpPr txBox="1"/>
          <p:nvPr/>
        </p:nvSpPr>
        <p:spPr>
          <a:xfrm>
            <a:off x="488978" y="2094816"/>
            <a:ext cx="4604847" cy="378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상세 페이지에서 상품의 정보를 확인 가능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판매자의 다른 상품 조회 가능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 시스템을 통해 중고품에 대한 질문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답변 가능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추후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파일을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캐러셀로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넘겨보기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가능하게 구현 예정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CF1238-70BD-410A-8AFC-3BCED345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29" y="919789"/>
            <a:ext cx="5716989" cy="54337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123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6E9C66-A5AA-46FF-A0DE-3D7985D30F1C}"/>
              </a:ext>
            </a:extLst>
          </p:cNvPr>
          <p:cNvSpPr/>
          <p:nvPr/>
        </p:nvSpPr>
        <p:spPr>
          <a:xfrm>
            <a:off x="0" y="0"/>
            <a:ext cx="12191605" cy="68581"/>
          </a:xfrm>
          <a:prstGeom prst="rect">
            <a:avLst/>
          </a:prstGeom>
          <a:solidFill>
            <a:srgbClr val="87A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FCA749-6E8F-4F1B-B1B8-3C3C0C912651}"/>
              </a:ext>
            </a:extLst>
          </p:cNvPr>
          <p:cNvSpPr/>
          <p:nvPr/>
        </p:nvSpPr>
        <p:spPr>
          <a:xfrm>
            <a:off x="0" y="6372808"/>
            <a:ext cx="12191605" cy="485192"/>
          </a:xfrm>
          <a:prstGeom prst="rect">
            <a:avLst/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8B680-F37C-42F0-A4CD-1866B574AE76}"/>
              </a:ext>
            </a:extLst>
          </p:cNvPr>
          <p:cNvSpPr txBox="1"/>
          <p:nvPr/>
        </p:nvSpPr>
        <p:spPr>
          <a:xfrm>
            <a:off x="1035305" y="2712863"/>
            <a:ext cx="101209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 spc="-50" dirty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kumimoji="0" lang="en-US" altLang="ko-KR" sz="60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) </a:t>
            </a:r>
            <a:r>
              <a:rPr kumimoji="0" lang="ko-KR" altLang="en-US" sz="60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앞으로의 </a:t>
            </a:r>
            <a:r>
              <a:rPr lang="ko-KR" altLang="en-US" sz="6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4026040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B44FF41-B4A0-4671-9C0E-C035B5F575E5}"/>
              </a:ext>
            </a:extLst>
          </p:cNvPr>
          <p:cNvCxnSpPr/>
          <p:nvPr/>
        </p:nvCxnSpPr>
        <p:spPr>
          <a:xfrm>
            <a:off x="809628" y="1684084"/>
            <a:ext cx="1924050" cy="0"/>
          </a:xfrm>
          <a:prstGeom prst="line">
            <a:avLst/>
          </a:prstGeom>
          <a:ln w="76200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4">
            <a:extLst>
              <a:ext uri="{FF2B5EF4-FFF2-40B4-BE49-F238E27FC236}">
                <a16:creationId xmlns:a16="http://schemas.microsoft.com/office/drawing/2014/main" id="{5EB64BBE-EB9E-4A83-A32B-D54C9B9E1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73" y="1237871"/>
            <a:ext cx="5135216" cy="3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400"/>
              </a:lnSpc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앞으로의 개발 계획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0780D-5330-479A-96DA-83B1F089C712}"/>
              </a:ext>
            </a:extLst>
          </p:cNvPr>
          <p:cNvSpPr txBox="1"/>
          <p:nvPr/>
        </p:nvSpPr>
        <p:spPr>
          <a:xfrm>
            <a:off x="602060" y="111967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앞으로의 </a:t>
            </a:r>
            <a:r>
              <a:rPr lang="ko-KR" altLang="en-US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72235-6F0B-4C44-9D18-AFFAA3D50E4F}"/>
              </a:ext>
            </a:extLst>
          </p:cNvPr>
          <p:cNvSpPr txBox="1"/>
          <p:nvPr/>
        </p:nvSpPr>
        <p:spPr>
          <a:xfrm>
            <a:off x="488978" y="2094816"/>
            <a:ext cx="4604847" cy="333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서브페이지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기부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나눔 폼 구현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서브페이지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칼럼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레시피 일기 구현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검색창을 통한 통합검색 구현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 시안 제작 후 구현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중고거래 거래과정 구현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반응형 웹 구현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90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21BB05-B2E4-4079-A2D6-D763583B2B06}"/>
              </a:ext>
            </a:extLst>
          </p:cNvPr>
          <p:cNvSpPr/>
          <p:nvPr/>
        </p:nvSpPr>
        <p:spPr>
          <a:xfrm rot="10800000" flipH="1">
            <a:off x="0" y="-1"/>
            <a:ext cx="2911151" cy="6857999"/>
          </a:xfrm>
          <a:custGeom>
            <a:avLst/>
            <a:gdLst>
              <a:gd name="connsiteX0" fmla="*/ 0 w 622039"/>
              <a:gd name="connsiteY0" fmla="*/ 600969 h 600969"/>
              <a:gd name="connsiteX1" fmla="*/ 622039 w 622039"/>
              <a:gd name="connsiteY1" fmla="*/ 600969 h 600969"/>
              <a:gd name="connsiteX2" fmla="*/ 352425 w 622039"/>
              <a:gd name="connsiteY2" fmla="*/ 175 h 600969"/>
              <a:gd name="connsiteX3" fmla="*/ 352242 w 622039"/>
              <a:gd name="connsiteY3" fmla="*/ 0 h 600969"/>
              <a:gd name="connsiteX4" fmla="*/ 0 w 622039"/>
              <a:gd name="connsiteY4" fmla="*/ 0 h 60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039" h="600969">
                <a:moveTo>
                  <a:pt x="0" y="600969"/>
                </a:moveTo>
                <a:lnTo>
                  <a:pt x="622039" y="600969"/>
                </a:lnTo>
                <a:lnTo>
                  <a:pt x="352425" y="175"/>
                </a:lnTo>
                <a:lnTo>
                  <a:pt x="35224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9CD5628-3B46-454C-98EE-4B9190F3E83D}"/>
              </a:ext>
            </a:extLst>
          </p:cNvPr>
          <p:cNvSpPr/>
          <p:nvPr/>
        </p:nvSpPr>
        <p:spPr>
          <a:xfrm rot="10800000" flipV="1">
            <a:off x="10868418" y="0"/>
            <a:ext cx="1323582" cy="6857998"/>
          </a:xfrm>
          <a:custGeom>
            <a:avLst/>
            <a:gdLst>
              <a:gd name="connsiteX0" fmla="*/ 475496 w 1323582"/>
              <a:gd name="connsiteY0" fmla="*/ 0 h 6857998"/>
              <a:gd name="connsiteX1" fmla="*/ 0 w 1323582"/>
              <a:gd name="connsiteY1" fmla="*/ 0 h 6857998"/>
              <a:gd name="connsiteX2" fmla="*/ 0 w 1323582"/>
              <a:gd name="connsiteY2" fmla="*/ 6857998 h 6857998"/>
              <a:gd name="connsiteX3" fmla="*/ 1323582 w 1323582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582" h="6857998">
                <a:moveTo>
                  <a:pt x="475496" y="0"/>
                </a:moveTo>
                <a:lnTo>
                  <a:pt x="0" y="0"/>
                </a:lnTo>
                <a:lnTo>
                  <a:pt x="0" y="6857998"/>
                </a:lnTo>
                <a:lnTo>
                  <a:pt x="1323582" y="6857998"/>
                </a:lnTo>
                <a:close/>
              </a:path>
            </a:pathLst>
          </a:cu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09BA2-5580-4C77-974A-063EFD5F2E88}"/>
              </a:ext>
            </a:extLst>
          </p:cNvPr>
          <p:cNvSpPr txBox="1"/>
          <p:nvPr/>
        </p:nvSpPr>
        <p:spPr>
          <a:xfrm>
            <a:off x="182068" y="402711"/>
            <a:ext cx="2803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spc="-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700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946E9-14A4-47A3-8F4E-D2AF008AB1E1}"/>
              </a:ext>
            </a:extLst>
          </p:cNvPr>
          <p:cNvSpPr txBox="1"/>
          <p:nvPr/>
        </p:nvSpPr>
        <p:spPr>
          <a:xfrm>
            <a:off x="3188460" y="1738241"/>
            <a:ext cx="52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65BF1FF-A3CA-479A-8A83-7FED227CFD23}"/>
              </a:ext>
            </a:extLst>
          </p:cNvPr>
          <p:cNvSpPr/>
          <p:nvPr/>
        </p:nvSpPr>
        <p:spPr>
          <a:xfrm>
            <a:off x="2298580" y="1689249"/>
            <a:ext cx="507579" cy="507579"/>
          </a:xfrm>
          <a:prstGeom prst="ellipse">
            <a:avLst/>
          </a:prstGeom>
          <a:solidFill>
            <a:srgbClr val="879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81556-5E84-4D4E-85BB-EABC48349E12}"/>
              </a:ext>
            </a:extLst>
          </p:cNvPr>
          <p:cNvSpPr txBox="1"/>
          <p:nvPr/>
        </p:nvSpPr>
        <p:spPr>
          <a:xfrm>
            <a:off x="3017185" y="2822533"/>
            <a:ext cx="52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발표 피드백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DBEA-765E-4A6F-AE3C-C539CF99E254}"/>
              </a:ext>
            </a:extLst>
          </p:cNvPr>
          <p:cNvSpPr txBox="1"/>
          <p:nvPr/>
        </p:nvSpPr>
        <p:spPr>
          <a:xfrm>
            <a:off x="2745940" y="3906825"/>
            <a:ext cx="52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발표 이후 진행사항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ECAF3-F02A-4612-A149-00D874504B88}"/>
              </a:ext>
            </a:extLst>
          </p:cNvPr>
          <p:cNvSpPr txBox="1"/>
          <p:nvPr/>
        </p:nvSpPr>
        <p:spPr>
          <a:xfrm>
            <a:off x="2549340" y="4991118"/>
            <a:ext cx="529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앞으로의 개발 계획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A697454-369C-4B99-A6CD-AEFE2AFF89F1}"/>
              </a:ext>
            </a:extLst>
          </p:cNvPr>
          <p:cNvSpPr/>
          <p:nvPr/>
        </p:nvSpPr>
        <p:spPr>
          <a:xfrm>
            <a:off x="2098765" y="2768798"/>
            <a:ext cx="507579" cy="507579"/>
          </a:xfrm>
          <a:prstGeom prst="ellipse">
            <a:avLst/>
          </a:prstGeom>
          <a:solidFill>
            <a:srgbClr val="879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F3328EF-24BD-421F-A7B1-12E61E6DB94C}"/>
              </a:ext>
            </a:extLst>
          </p:cNvPr>
          <p:cNvSpPr/>
          <p:nvPr/>
        </p:nvSpPr>
        <p:spPr>
          <a:xfrm>
            <a:off x="1898740" y="3853090"/>
            <a:ext cx="507579" cy="507579"/>
          </a:xfrm>
          <a:prstGeom prst="ellipse">
            <a:avLst/>
          </a:prstGeom>
          <a:solidFill>
            <a:srgbClr val="879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918CF70-015C-49BF-8119-323482254A3D}"/>
              </a:ext>
            </a:extLst>
          </p:cNvPr>
          <p:cNvSpPr/>
          <p:nvPr/>
        </p:nvSpPr>
        <p:spPr>
          <a:xfrm>
            <a:off x="1704324" y="4937383"/>
            <a:ext cx="507579" cy="507579"/>
          </a:xfrm>
          <a:prstGeom prst="ellipse">
            <a:avLst/>
          </a:prstGeom>
          <a:solidFill>
            <a:srgbClr val="879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534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6E9C66-A5AA-46FF-A0DE-3D7985D30F1C}"/>
              </a:ext>
            </a:extLst>
          </p:cNvPr>
          <p:cNvSpPr/>
          <p:nvPr/>
        </p:nvSpPr>
        <p:spPr>
          <a:xfrm>
            <a:off x="0" y="0"/>
            <a:ext cx="12191605" cy="68581"/>
          </a:xfrm>
          <a:prstGeom prst="rect">
            <a:avLst/>
          </a:prstGeom>
          <a:solidFill>
            <a:srgbClr val="87A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FCA749-6E8F-4F1B-B1B8-3C3C0C912651}"/>
              </a:ext>
            </a:extLst>
          </p:cNvPr>
          <p:cNvSpPr/>
          <p:nvPr/>
        </p:nvSpPr>
        <p:spPr>
          <a:xfrm>
            <a:off x="0" y="6372808"/>
            <a:ext cx="12191605" cy="485192"/>
          </a:xfrm>
          <a:prstGeom prst="rect">
            <a:avLst/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8B680-F37C-42F0-A4CD-1866B574AE76}"/>
              </a:ext>
            </a:extLst>
          </p:cNvPr>
          <p:cNvSpPr txBox="1"/>
          <p:nvPr/>
        </p:nvSpPr>
        <p:spPr>
          <a:xfrm>
            <a:off x="1842917" y="2712863"/>
            <a:ext cx="85064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1) </a:t>
            </a:r>
            <a:r>
              <a:rPr lang="ko-KR" altLang="en-US" sz="6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  <a:endParaRPr lang="ko-KR" altLang="en-US" sz="1100" spc="-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891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EA46CD2-F265-44FE-8E51-3AF672E96E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8" b="28568"/>
          <a:stretch>
            <a:fillRect/>
          </a:stretch>
        </p:blipFill>
        <p:spPr>
          <a:xfrm>
            <a:off x="304801" y="960438"/>
            <a:ext cx="11560940" cy="3294964"/>
          </a:xfrm>
          <a:custGeom>
            <a:avLst/>
            <a:gdLst>
              <a:gd name="connsiteX0" fmla="*/ 0 w 11560940"/>
              <a:gd name="connsiteY0" fmla="*/ 0 h 3912410"/>
              <a:gd name="connsiteX1" fmla="*/ 11560940 w 11560940"/>
              <a:gd name="connsiteY1" fmla="*/ 0 h 3912410"/>
              <a:gd name="connsiteX2" fmla="*/ 11560940 w 11560940"/>
              <a:gd name="connsiteY2" fmla="*/ 3912410 h 3912410"/>
              <a:gd name="connsiteX3" fmla="*/ 0 w 11560940"/>
              <a:gd name="connsiteY3" fmla="*/ 3912410 h 391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60940" h="3912410">
                <a:moveTo>
                  <a:pt x="0" y="0"/>
                </a:moveTo>
                <a:lnTo>
                  <a:pt x="11560940" y="0"/>
                </a:lnTo>
                <a:lnTo>
                  <a:pt x="11560940" y="3912410"/>
                </a:lnTo>
                <a:lnTo>
                  <a:pt x="0" y="3912410"/>
                </a:lnTo>
                <a:close/>
              </a:path>
            </a:pathLst>
          </a:cu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33B789-56CA-4E6F-91D3-CA122FC76467}"/>
              </a:ext>
            </a:extLst>
          </p:cNvPr>
          <p:cNvSpPr/>
          <p:nvPr/>
        </p:nvSpPr>
        <p:spPr>
          <a:xfrm>
            <a:off x="330217" y="960438"/>
            <a:ext cx="11565703" cy="32949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66352-1E13-43DD-AB9D-2CC1292EEAAC}"/>
              </a:ext>
            </a:extLst>
          </p:cNvPr>
          <p:cNvSpPr txBox="1"/>
          <p:nvPr/>
        </p:nvSpPr>
        <p:spPr>
          <a:xfrm>
            <a:off x="602060" y="111967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4C0DB1-0618-45B3-A0A5-14EC479CDA94}"/>
              </a:ext>
            </a:extLst>
          </p:cNvPr>
          <p:cNvGrpSpPr/>
          <p:nvPr/>
        </p:nvGrpSpPr>
        <p:grpSpPr>
          <a:xfrm>
            <a:off x="7178518" y="1531994"/>
            <a:ext cx="2662420" cy="2128318"/>
            <a:chOff x="4212268" y="2489463"/>
            <a:chExt cx="2662420" cy="21283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9A41C0-2887-433E-A0EF-3271802D0F4C}"/>
                </a:ext>
              </a:extLst>
            </p:cNvPr>
            <p:cNvSpPr txBox="1"/>
            <p:nvPr/>
          </p:nvSpPr>
          <p:spPr>
            <a:xfrm>
              <a:off x="4212268" y="4115143"/>
              <a:ext cx="2662420" cy="502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spc="-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육아정보</a:t>
              </a:r>
              <a:r>
                <a:rPr lang="en-US" altLang="ko-KR" sz="2000" spc="-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z="2000" spc="-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콘텐츠 제공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668340A-6FF2-4586-A628-4097D4B47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857" y="2885706"/>
              <a:ext cx="543294" cy="543294"/>
            </a:xfrm>
            <a:prstGeom prst="rect">
              <a:avLst/>
            </a:prstGeom>
          </p:spPr>
        </p:pic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id="{D372D065-63E2-4421-BA93-F0CAB640FD8E}"/>
                </a:ext>
              </a:extLst>
            </p:cNvPr>
            <p:cNvSpPr/>
            <p:nvPr/>
          </p:nvSpPr>
          <p:spPr>
            <a:xfrm rot="5400000">
              <a:off x="4825021" y="2588560"/>
              <a:ext cx="1436914" cy="1238720"/>
            </a:xfrm>
            <a:prstGeom prst="hexagon">
              <a:avLst/>
            </a:prstGeom>
            <a:noFill/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1A2EBBB-262A-4952-BC22-4C9558DE7829}"/>
              </a:ext>
            </a:extLst>
          </p:cNvPr>
          <p:cNvSpPr txBox="1"/>
          <p:nvPr/>
        </p:nvSpPr>
        <p:spPr>
          <a:xfrm>
            <a:off x="503401" y="4532710"/>
            <a:ext cx="7736706" cy="342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defRPr/>
            </a:pPr>
            <a:r>
              <a:rPr lang="ko-KR" altLang="en-US" sz="2400" spc="-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유아용품 중고거래와 육아정보</a:t>
            </a:r>
            <a:r>
              <a:rPr lang="en-US" altLang="ko-KR" sz="2400" spc="-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lang="ko-KR" altLang="en-US" sz="2400" spc="-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콘텐츠의 융합 웹 서비스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F1A2A-B40F-4AB2-AB3A-FB5C56A8416C}"/>
              </a:ext>
            </a:extLst>
          </p:cNvPr>
          <p:cNvSpPr txBox="1"/>
          <p:nvPr/>
        </p:nvSpPr>
        <p:spPr>
          <a:xfrm>
            <a:off x="481393" y="5101635"/>
            <a:ext cx="10955864" cy="1107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defRPr/>
            </a:pPr>
            <a:r>
              <a:rPr lang="ko-KR" altLang="en-US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유아용품 전용 중고거래 사이트를 구축하여 유아용품을 찾는 사용자에게 거래 시스템을 제공하고</a:t>
            </a:r>
            <a:r>
              <a:rPr lang="en-US" altLang="ko-KR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부가적으로 기부</a:t>
            </a:r>
            <a:r>
              <a:rPr lang="en-US" altLang="ko-KR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나눔</a:t>
            </a:r>
            <a:r>
              <a:rPr lang="en-US" altLang="ko-KR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육아관련 칼럼</a:t>
            </a:r>
            <a:r>
              <a:rPr lang="en-US" altLang="ko-KR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레시피</a:t>
            </a:r>
            <a:r>
              <a:rPr lang="en-US" altLang="ko-KR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일기</a:t>
            </a:r>
            <a:r>
              <a:rPr lang="en-US" altLang="ko-KR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성</a:t>
            </a:r>
            <a:r>
              <a:rPr lang="en-US" altLang="ko-KR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  여러 콘텐츠를 제공하여</a:t>
            </a:r>
            <a:endParaRPr lang="en-US" altLang="ko-KR" spc="-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pc="-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육아에 관심있는 타겟층의 니즈를 만족시킴</a:t>
            </a:r>
            <a:endParaRPr lang="en-US" altLang="ko-KR" spc="-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D927C2-18B7-4587-9256-97E508DB87F9}"/>
              </a:ext>
            </a:extLst>
          </p:cNvPr>
          <p:cNvGrpSpPr/>
          <p:nvPr/>
        </p:nvGrpSpPr>
        <p:grpSpPr>
          <a:xfrm>
            <a:off x="2807620" y="1534495"/>
            <a:ext cx="2205864" cy="2125817"/>
            <a:chOff x="1546541" y="2489463"/>
            <a:chExt cx="2205864" cy="21258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2380FF-425B-436A-BEE7-3B367F516995}"/>
                </a:ext>
              </a:extLst>
            </p:cNvPr>
            <p:cNvSpPr txBox="1"/>
            <p:nvPr/>
          </p:nvSpPr>
          <p:spPr>
            <a:xfrm>
              <a:off x="1546541" y="4115143"/>
              <a:ext cx="2205864" cy="5001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000" spc="-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유아용품 중고거래</a:t>
              </a:r>
            </a:p>
          </p:txBody>
        </p:sp>
        <p:sp>
          <p:nvSpPr>
            <p:cNvPr id="29" name="육각형 28">
              <a:extLst>
                <a:ext uri="{FF2B5EF4-FFF2-40B4-BE49-F238E27FC236}">
                  <a16:creationId xmlns:a16="http://schemas.microsoft.com/office/drawing/2014/main" id="{9ABF284E-B267-4176-AA03-3D990C835CE4}"/>
                </a:ext>
              </a:extLst>
            </p:cNvPr>
            <p:cNvSpPr/>
            <p:nvPr/>
          </p:nvSpPr>
          <p:spPr>
            <a:xfrm rot="5400000">
              <a:off x="1931402" y="2588560"/>
              <a:ext cx="1436914" cy="1238720"/>
            </a:xfrm>
            <a:prstGeom prst="hexagon">
              <a:avLst/>
            </a:prstGeom>
            <a:noFill/>
            <a:ln w="317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5" name="그래픽 4" descr="대출 단색으로 채워진">
              <a:extLst>
                <a:ext uri="{FF2B5EF4-FFF2-40B4-BE49-F238E27FC236}">
                  <a16:creationId xmlns:a16="http://schemas.microsoft.com/office/drawing/2014/main" id="{FFFE17E1-EDE9-4DF1-98C6-60097BEC8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39596" y="2887335"/>
              <a:ext cx="619754" cy="619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25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6E9C66-A5AA-46FF-A0DE-3D7985D30F1C}"/>
              </a:ext>
            </a:extLst>
          </p:cNvPr>
          <p:cNvSpPr/>
          <p:nvPr/>
        </p:nvSpPr>
        <p:spPr>
          <a:xfrm>
            <a:off x="0" y="0"/>
            <a:ext cx="12191605" cy="68581"/>
          </a:xfrm>
          <a:prstGeom prst="rect">
            <a:avLst/>
          </a:prstGeom>
          <a:solidFill>
            <a:srgbClr val="87A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FCA749-6E8F-4F1B-B1B8-3C3C0C912651}"/>
              </a:ext>
            </a:extLst>
          </p:cNvPr>
          <p:cNvSpPr/>
          <p:nvPr/>
        </p:nvSpPr>
        <p:spPr>
          <a:xfrm>
            <a:off x="0" y="6372808"/>
            <a:ext cx="12191605" cy="485192"/>
          </a:xfrm>
          <a:prstGeom prst="rect">
            <a:avLst/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8B680-F37C-42F0-A4CD-1866B574AE76}"/>
              </a:ext>
            </a:extLst>
          </p:cNvPr>
          <p:cNvSpPr txBox="1"/>
          <p:nvPr/>
        </p:nvSpPr>
        <p:spPr>
          <a:xfrm>
            <a:off x="1842917" y="2712863"/>
            <a:ext cx="85064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2) 1</a:t>
            </a:r>
            <a:r>
              <a:rPr lang="ko-KR" altLang="en-US" sz="6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발표 피드백 </a:t>
            </a:r>
          </a:p>
        </p:txBody>
      </p:sp>
    </p:spTree>
    <p:extLst>
      <p:ext uri="{BB962C8B-B14F-4D97-AF65-F5344CB8AC3E}">
        <p14:creationId xmlns:p14="http://schemas.microsoft.com/office/powerpoint/2010/main" val="112573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B44FF41-B4A0-4671-9C0E-C035B5F575E5}"/>
              </a:ext>
            </a:extLst>
          </p:cNvPr>
          <p:cNvCxnSpPr/>
          <p:nvPr/>
        </p:nvCxnSpPr>
        <p:spPr>
          <a:xfrm>
            <a:off x="809628" y="1684084"/>
            <a:ext cx="1924050" cy="0"/>
          </a:xfrm>
          <a:prstGeom prst="line">
            <a:avLst/>
          </a:prstGeom>
          <a:ln w="76200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00E779-A0F4-4E03-A6F9-3735179657DE}"/>
              </a:ext>
            </a:extLst>
          </p:cNvPr>
          <p:cNvCxnSpPr/>
          <p:nvPr/>
        </p:nvCxnSpPr>
        <p:spPr>
          <a:xfrm>
            <a:off x="6094413" y="1002230"/>
            <a:ext cx="0" cy="52689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4">
            <a:extLst>
              <a:ext uri="{FF2B5EF4-FFF2-40B4-BE49-F238E27FC236}">
                <a16:creationId xmlns:a16="http://schemas.microsoft.com/office/drawing/2014/main" id="{5EB64BBE-EB9E-4A83-A32B-D54C9B9E1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74" y="1237871"/>
            <a:ext cx="3965572" cy="3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400"/>
              </a:lnSpc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메인 키 이미지 수정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0780D-5330-479A-96DA-83B1F089C712}"/>
              </a:ext>
            </a:extLst>
          </p:cNvPr>
          <p:cNvSpPr txBox="1"/>
          <p:nvPr/>
        </p:nvSpPr>
        <p:spPr>
          <a:xfrm>
            <a:off x="602060" y="111967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발표 피드백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3A60A6-40D7-4A9C-BD18-995071A8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617" y="791589"/>
            <a:ext cx="5035965" cy="1706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3435E1-2729-468F-9343-C4CF8171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08" y="3163466"/>
            <a:ext cx="5035964" cy="1701969"/>
          </a:xfrm>
          <a:prstGeom prst="rect">
            <a:avLst/>
          </a:prstGeom>
        </p:spPr>
      </p:pic>
      <p:pic>
        <p:nvPicPr>
          <p:cNvPr id="13" name="그래픽 12" descr="아래쪽 화살표 단색으로 채워진">
            <a:extLst>
              <a:ext uri="{FF2B5EF4-FFF2-40B4-BE49-F238E27FC236}">
                <a16:creationId xmlns:a16="http://schemas.microsoft.com/office/drawing/2014/main" id="{FD906ADA-F563-431C-900E-6CC7BEF7F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5231" y="2539645"/>
            <a:ext cx="569918" cy="432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ADFEA-259D-4AB9-B958-0D314EDDF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04" y="4826983"/>
            <a:ext cx="5035964" cy="1701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72235-6F0B-4C44-9D18-AFFAA3D50E4F}"/>
              </a:ext>
            </a:extLst>
          </p:cNvPr>
          <p:cNvSpPr txBox="1"/>
          <p:nvPr/>
        </p:nvSpPr>
        <p:spPr>
          <a:xfrm>
            <a:off x="488979" y="2094816"/>
            <a:ext cx="4489398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이미지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사진을 일러스트로 교체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이미지를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캐러셀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디자인을 적용하여 메인 이미지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추가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1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B44FF41-B4A0-4671-9C0E-C035B5F575E5}"/>
              </a:ext>
            </a:extLst>
          </p:cNvPr>
          <p:cNvCxnSpPr/>
          <p:nvPr/>
        </p:nvCxnSpPr>
        <p:spPr>
          <a:xfrm>
            <a:off x="809628" y="1684084"/>
            <a:ext cx="1924050" cy="0"/>
          </a:xfrm>
          <a:prstGeom prst="line">
            <a:avLst/>
          </a:prstGeom>
          <a:ln w="76200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00E779-A0F4-4E03-A6F9-3735179657DE}"/>
              </a:ext>
            </a:extLst>
          </p:cNvPr>
          <p:cNvCxnSpPr/>
          <p:nvPr/>
        </p:nvCxnSpPr>
        <p:spPr>
          <a:xfrm>
            <a:off x="6094413" y="1002230"/>
            <a:ext cx="0" cy="52689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4">
            <a:extLst>
              <a:ext uri="{FF2B5EF4-FFF2-40B4-BE49-F238E27FC236}">
                <a16:creationId xmlns:a16="http://schemas.microsoft.com/office/drawing/2014/main" id="{5EB64BBE-EB9E-4A83-A32B-D54C9B9E1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73" y="1237871"/>
            <a:ext cx="4489397" cy="3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400"/>
              </a:lnSpc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반응형 웹 구현 계획 추가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0780D-5330-479A-96DA-83B1F089C712}"/>
              </a:ext>
            </a:extLst>
          </p:cNvPr>
          <p:cNvSpPr txBox="1"/>
          <p:nvPr/>
        </p:nvSpPr>
        <p:spPr>
          <a:xfrm>
            <a:off x="602060" y="111967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발표 피드백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0A52CF-2CC9-405C-AB05-3E5748CE49C1}"/>
              </a:ext>
            </a:extLst>
          </p:cNvPr>
          <p:cNvSpPr txBox="1"/>
          <p:nvPr/>
        </p:nvSpPr>
        <p:spPr>
          <a:xfrm>
            <a:off x="519418" y="2094816"/>
            <a:ext cx="4754945" cy="212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현재는 가변 그리드로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PC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화면구현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PC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환경에서는 크기를 커버할 수 있게 구현 중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추후 기능구현 후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 환경의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CSS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구현할 예정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73CABF-3B44-4922-8255-ACD5DE9B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69" y="1684084"/>
            <a:ext cx="2956648" cy="1897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4A107C-668E-468A-B94C-88AD8A9D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606" y="1684085"/>
            <a:ext cx="2771949" cy="1897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AE83E2-108E-4071-89D9-2D8369562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4065246"/>
            <a:ext cx="2878136" cy="14390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26B337-741A-44B4-83EC-1C1C28A61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606" y="4063503"/>
            <a:ext cx="2916632" cy="14408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512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3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6E9C66-A5AA-46FF-A0DE-3D7985D30F1C}"/>
              </a:ext>
            </a:extLst>
          </p:cNvPr>
          <p:cNvSpPr/>
          <p:nvPr/>
        </p:nvSpPr>
        <p:spPr>
          <a:xfrm>
            <a:off x="0" y="0"/>
            <a:ext cx="12191605" cy="68581"/>
          </a:xfrm>
          <a:prstGeom prst="rect">
            <a:avLst/>
          </a:prstGeom>
          <a:solidFill>
            <a:srgbClr val="87A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FCA749-6E8F-4F1B-B1B8-3C3C0C912651}"/>
              </a:ext>
            </a:extLst>
          </p:cNvPr>
          <p:cNvSpPr/>
          <p:nvPr/>
        </p:nvSpPr>
        <p:spPr>
          <a:xfrm>
            <a:off x="0" y="6372808"/>
            <a:ext cx="12191605" cy="485192"/>
          </a:xfrm>
          <a:prstGeom prst="rect">
            <a:avLst/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8B680-F37C-42F0-A4CD-1866B574AE76}"/>
              </a:ext>
            </a:extLst>
          </p:cNvPr>
          <p:cNvSpPr txBox="1"/>
          <p:nvPr/>
        </p:nvSpPr>
        <p:spPr>
          <a:xfrm>
            <a:off x="1035305" y="2712863"/>
            <a:ext cx="101209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 spc="-50" dirty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3)</a:t>
            </a:r>
            <a:r>
              <a:rPr kumimoji="0" lang="en-US" altLang="ko-KR" sz="60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r>
              <a:rPr lang="en-US" altLang="ko-KR" sz="6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60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발표 이후 진행사항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48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B44FF41-B4A0-4671-9C0E-C035B5F575E5}"/>
              </a:ext>
            </a:extLst>
          </p:cNvPr>
          <p:cNvCxnSpPr/>
          <p:nvPr/>
        </p:nvCxnSpPr>
        <p:spPr>
          <a:xfrm>
            <a:off x="809628" y="1684084"/>
            <a:ext cx="1924050" cy="0"/>
          </a:xfrm>
          <a:prstGeom prst="line">
            <a:avLst/>
          </a:prstGeom>
          <a:ln w="76200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00E779-A0F4-4E03-A6F9-3735179657DE}"/>
              </a:ext>
            </a:extLst>
          </p:cNvPr>
          <p:cNvCxnSpPr/>
          <p:nvPr/>
        </p:nvCxnSpPr>
        <p:spPr>
          <a:xfrm>
            <a:off x="6094413" y="1002230"/>
            <a:ext cx="0" cy="52689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4">
            <a:extLst>
              <a:ext uri="{FF2B5EF4-FFF2-40B4-BE49-F238E27FC236}">
                <a16:creationId xmlns:a16="http://schemas.microsoft.com/office/drawing/2014/main" id="{5EB64BBE-EB9E-4A83-A32B-D54C9B9E1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73" y="1237871"/>
            <a:ext cx="5135216" cy="30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latinLnBrk="1"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defTabSz="836613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400"/>
              </a:lnSpc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서브 페이지 시안 완성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0780D-5330-479A-96DA-83B1F089C712}"/>
              </a:ext>
            </a:extLst>
          </p:cNvPr>
          <p:cNvSpPr txBox="1"/>
          <p:nvPr/>
        </p:nvSpPr>
        <p:spPr>
          <a:xfrm>
            <a:off x="602060" y="111967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800" spc="-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발표 이후 진행사항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72235-6F0B-4C44-9D18-AFFAA3D50E4F}"/>
              </a:ext>
            </a:extLst>
          </p:cNvPr>
          <p:cNvSpPr txBox="1"/>
          <p:nvPr/>
        </p:nvSpPr>
        <p:spPr>
          <a:xfrm>
            <a:off x="488979" y="2094816"/>
            <a:ext cx="4970918" cy="420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기부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나눔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기부 절차와 기부 방법을 안내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기부 물품을 응모할 수 있는 나눔 구현 예정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칼럼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육아 관련 칼럼을 게시하여 육아 관련 정보 제공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레시피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육아 과정에 따른 레시피 구성 구현 예정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lvl="0" indent="-3429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일기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사용자와 소통할 수 있는 공간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EFAB50C-F69E-43EB-9D17-6A0A61E97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630" y="885077"/>
            <a:ext cx="1768742" cy="3156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4DC23B-7A7D-461E-8F5D-7E52329A9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09" y="885077"/>
            <a:ext cx="2123804" cy="3038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4D0432-21BA-4344-B685-F1AC9498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62" y="4195359"/>
            <a:ext cx="1924051" cy="2633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4A34EE9-E411-4696-8DF8-9CA3C44E4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630" y="4319173"/>
            <a:ext cx="1492741" cy="2538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500358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st" id="{4EFAE2BA-A23C-4FD1-A5CD-81B92BF7B9AD}" vid="{E5E001D0-F4A5-4292-9D3D-F4D3639174A0}"/>
    </a:ext>
  </a:extLst>
</a:theme>
</file>

<file path=ppt/theme/theme3.xml><?xml version="1.0" encoding="utf-8"?>
<a:theme xmlns:a="http://schemas.openxmlformats.org/drawingml/2006/main" name="Mast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12051</TotalTime>
  <Words>346</Words>
  <Application>Microsoft Office PowerPoint</Application>
  <PresentationFormat>와이드스크린</PresentationFormat>
  <Paragraphs>71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나눔고딕</vt:lpstr>
      <vt:lpstr>나눔고딕 ExtraBold</vt:lpstr>
      <vt:lpstr>맑은 고딕</vt:lpstr>
      <vt:lpstr>에스코어 드림 5 Medium</vt:lpstr>
      <vt:lpstr>에스코어 드림 8 Heavy</vt:lpstr>
      <vt:lpstr>Arial</vt:lpstr>
      <vt:lpstr>Blank</vt:lpstr>
      <vt:lpstr>1_test</vt:lpstr>
      <vt:lpstr>Master template</vt:lpstr>
      <vt:lpstr>A4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ucky L</dc:creator>
  <cp:lastModifiedBy>KIM Y-J</cp:lastModifiedBy>
  <cp:revision>6381</cp:revision>
  <dcterms:created xsi:type="dcterms:W3CDTF">2018-07-03T04:51:16Z</dcterms:created>
  <dcterms:modified xsi:type="dcterms:W3CDTF">2022-02-10T20:45:25Z</dcterms:modified>
</cp:coreProperties>
</file>